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79" r:id="rId3"/>
    <p:sldId id="261" r:id="rId4"/>
    <p:sldId id="256" r:id="rId5"/>
    <p:sldId id="257" r:id="rId6"/>
    <p:sldId id="260" r:id="rId7"/>
    <p:sldId id="263" r:id="rId8"/>
    <p:sldId id="264" r:id="rId9"/>
    <p:sldId id="265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5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5AE0-A5C3-4AEA-A5F4-321DC77331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CEF52-9574-46F2-9693-FDF01B953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9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CEF52-9574-46F2-9693-FDF01B953C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8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1F499-F02E-4818-9805-048558F3D013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1D98-613D-4820-B9FF-C1A593179D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0C200-8D23-49CD-8534-13E8F86B2A65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4A7E0-8DE2-465B-A7C6-95F3F51B89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3EDAB-5973-4E54-A289-C17933FCBA0B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EC87-CCDA-48C4-B8E4-B7B8A9960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D05D9-4A4A-4A34-929F-B7A55B70F870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94731-CC11-436F-B769-A8B74D8FB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883CB-01C6-437A-A46B-01D07726FA88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61A35-DA88-47FE-8914-999E410CA7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6FEEA-8C32-482C-9B52-1FA855954808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CA86F-AE1D-4AEC-B3E4-3AB68D6D6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7B53D-7849-4471-81DD-E12094D08ECE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5D488-1C95-49CC-9CD5-A5F3B19B9D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BDB8E-7058-426C-BD03-D8462AA1AD7C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1E2A7-A2AA-49B8-8BC6-E59A82E477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88C6E-C11E-4358-A940-498595DCD212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8896B-A63F-4A29-AA21-32999703B2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EEEA2-2D5A-4219-8874-30686C28D1A1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0F846-47E0-44A8-A6F7-CFE3A05CC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6E9B5-019B-40CC-84F5-F14ACAB60F9B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6A277-5943-4E6C-9D73-D9E2AB6AB3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51FC9E-3153-4244-A95F-F44528A238E4}" type="datetimeFigureOut">
              <a:rPr lang="ru-RU" smtClean="0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164043-42FA-40DF-8B17-83619C09A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smtClean="0">
                <a:latin typeface="+mj-lt"/>
                <a:ea typeface="BatangChe" pitchFamily="49" charset="-127"/>
              </a:rPr>
              <a:t>Закрепление </a:t>
            </a:r>
            <a:r>
              <a:rPr lang="ru-RU" sz="4400" b="1" dirty="0" smtClean="0">
                <a:latin typeface="+mj-lt"/>
                <a:ea typeface="BatangChe" pitchFamily="49" charset="-127"/>
              </a:rPr>
              <a:t>таблицы </a:t>
            </a:r>
            <a:r>
              <a:rPr lang="ru-RU" sz="4400" b="1" smtClean="0">
                <a:latin typeface="+mj-lt"/>
                <a:ea typeface="BatangChe" pitchFamily="49" charset="-127"/>
              </a:rPr>
              <a:t>на 6</a:t>
            </a:r>
            <a:endParaRPr lang="ru-RU" sz="4400" b="1" dirty="0" smtClean="0">
              <a:latin typeface="+mj-lt"/>
              <a:ea typeface="BatangChe" pitchFamily="49" charset="-127"/>
            </a:endParaRPr>
          </a:p>
          <a:p>
            <a:pPr marL="0" indent="0" algn="ctr">
              <a:buNone/>
            </a:pPr>
            <a:endParaRPr lang="ru-RU" b="1" dirty="0">
              <a:latin typeface="+mj-lt"/>
              <a:ea typeface="BatangChe" pitchFamily="49" charset="-127"/>
            </a:endParaRPr>
          </a:p>
          <a:p>
            <a:pPr marL="0" indent="0" algn="ctr">
              <a:buNone/>
            </a:pPr>
            <a:endParaRPr lang="ru-RU" b="1" dirty="0">
              <a:latin typeface="+mj-lt"/>
              <a:ea typeface="BatangChe" pitchFamily="49" charset="-127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Математика </a:t>
            </a:r>
            <a:br>
              <a:rPr lang="ru-RU" dirty="0" smtClean="0"/>
            </a:br>
            <a:r>
              <a:rPr lang="ru-RU" dirty="0" smtClean="0"/>
              <a:t>3 класс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90336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63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Физкультминутка.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4319335" cy="464169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От зеленого </a:t>
            </a:r>
            <a:r>
              <a:rPr lang="ru-RU" sz="2600" dirty="0" smtClean="0">
                <a:solidFill>
                  <a:schemeClr val="tx1"/>
                </a:solidFill>
              </a:rPr>
              <a:t>причала  оттолкнулся </a:t>
            </a:r>
            <a:r>
              <a:rPr lang="ru-RU" sz="2600" dirty="0">
                <a:solidFill>
                  <a:schemeClr val="tx1"/>
                </a:solidFill>
              </a:rPr>
              <a:t>пароход,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          (</a:t>
            </a:r>
            <a:r>
              <a:rPr lang="ru-RU" sz="2600" dirty="0">
                <a:solidFill>
                  <a:schemeClr val="tx1"/>
                </a:solidFill>
              </a:rPr>
              <a:t>встать)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Он шагнул назад сначала,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          (</a:t>
            </a:r>
            <a:r>
              <a:rPr lang="ru-RU" sz="2600" dirty="0">
                <a:solidFill>
                  <a:schemeClr val="tx1"/>
                </a:solidFill>
              </a:rPr>
              <a:t>шаг назад)	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А потом шагнул вперед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           (шаг вперед)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И </a:t>
            </a:r>
            <a:r>
              <a:rPr lang="ru-RU" sz="2600" dirty="0">
                <a:solidFill>
                  <a:schemeClr val="tx1"/>
                </a:solidFill>
              </a:rPr>
              <a:t>поплыл, поплыл по речке,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          (</a:t>
            </a:r>
            <a:r>
              <a:rPr lang="ru-RU" sz="2600" dirty="0">
                <a:solidFill>
                  <a:schemeClr val="tx1"/>
                </a:solidFill>
              </a:rPr>
              <a:t>движения руками)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Набирая полный ход.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          (</a:t>
            </a:r>
            <a:r>
              <a:rPr lang="ru-RU" sz="2600" dirty="0">
                <a:solidFill>
                  <a:schemeClr val="tx1"/>
                </a:solidFill>
              </a:rPr>
              <a:t>ходьба на месте)</a:t>
            </a:r>
          </a:p>
          <a:p>
            <a:pPr marL="0" indent="0">
              <a:buNone/>
            </a:pPr>
            <a:r>
              <a:rPr lang="ru-RU" sz="2600" dirty="0"/>
              <a:t>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44824"/>
            <a:ext cx="3822700" cy="384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1\Desktop\1рf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66" y="5273824"/>
            <a:ext cx="2088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1рf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9200"/>
            <a:ext cx="201662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1рf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2819"/>
            <a:ext cx="25922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МОЛОДЦЫ  !</a:t>
            </a:r>
            <a:endParaRPr lang="ru-RU" sz="5400" dirty="0"/>
          </a:p>
        </p:txBody>
      </p:sp>
      <p:pic>
        <p:nvPicPr>
          <p:cNvPr id="1027" name="Picture 3" descr="C:\Users\1\Desktop\Документация\ДЛЯ презентации\Мои картинки\хлопО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56" y="2780928"/>
            <a:ext cx="72008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9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>
          <a:xfrm>
            <a:off x="1371600" y="1556793"/>
            <a:ext cx="6400800" cy="187220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1. Устный   счёт :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075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000125" y="714375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78-70=8</a:t>
            </a:r>
            <a:endParaRPr lang="ru-RU" sz="5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207" y="714375"/>
            <a:ext cx="1071562" cy="928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052" name="Прямоугольник 9"/>
          <p:cNvSpPr>
            <a:spLocks noChangeArrowheads="1"/>
          </p:cNvSpPr>
          <p:nvPr/>
        </p:nvSpPr>
        <p:spPr bwMode="auto">
          <a:xfrm>
            <a:off x="857224" y="1857364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</a:rPr>
              <a:t>58+20=78</a:t>
            </a:r>
            <a:endParaRPr lang="ru-RU" sz="5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847941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054" name="Прямоугольник 12"/>
          <p:cNvSpPr>
            <a:spLocks noChangeArrowheads="1"/>
          </p:cNvSpPr>
          <p:nvPr/>
        </p:nvSpPr>
        <p:spPr bwMode="auto">
          <a:xfrm>
            <a:off x="857224" y="3071810"/>
            <a:ext cx="29803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</a:rPr>
              <a:t>17+33=50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114" y="3099125"/>
            <a:ext cx="1071562" cy="928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056" name="Прямоугольник 16"/>
          <p:cNvSpPr>
            <a:spLocks noChangeArrowheads="1"/>
          </p:cNvSpPr>
          <p:nvPr/>
        </p:nvSpPr>
        <p:spPr bwMode="auto">
          <a:xfrm>
            <a:off x="1000100" y="4286256"/>
            <a:ext cx="2496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</a:rPr>
              <a:t>63-3=60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2057" name="Прямоугольник 17"/>
          <p:cNvSpPr>
            <a:spLocks noChangeArrowheads="1"/>
          </p:cNvSpPr>
          <p:nvPr/>
        </p:nvSpPr>
        <p:spPr bwMode="auto">
          <a:xfrm>
            <a:off x="857224" y="5429264"/>
            <a:ext cx="321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</a:rPr>
              <a:t>34+6=40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4357694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0682" y="5423341"/>
            <a:ext cx="1071563" cy="928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060" name="Прямоугольник 20"/>
          <p:cNvSpPr>
            <a:spLocks noChangeArrowheads="1"/>
          </p:cNvSpPr>
          <p:nvPr/>
        </p:nvSpPr>
        <p:spPr bwMode="auto">
          <a:xfrm>
            <a:off x="5000628" y="642918"/>
            <a:ext cx="35493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113-13=100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4" name="Прямоугольник 20"/>
          <p:cNvSpPr>
            <a:spLocks noChangeArrowheads="1"/>
          </p:cNvSpPr>
          <p:nvPr/>
        </p:nvSpPr>
        <p:spPr bwMode="auto">
          <a:xfrm>
            <a:off x="5072066" y="1857364"/>
            <a:ext cx="2496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65-60=5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5072066" y="3143248"/>
            <a:ext cx="35493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150-50=100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5286380" y="4286256"/>
            <a:ext cx="33313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50+50=100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7" name="Прямоугольник 20"/>
          <p:cNvSpPr>
            <a:spLocks noChangeArrowheads="1"/>
          </p:cNvSpPr>
          <p:nvPr/>
        </p:nvSpPr>
        <p:spPr bwMode="auto">
          <a:xfrm>
            <a:off x="5214942" y="5429264"/>
            <a:ext cx="33313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88+12=100</a:t>
            </a:r>
            <a:endParaRPr lang="ru-RU" sz="5400" dirty="0">
              <a:latin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9874" y="689730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4093" y="1857364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143248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1173" y="4335907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436" y="5500702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338328"/>
            <a:ext cx="61664" cy="12527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4" grpId="0"/>
      <p:bldP spid="2056" grpId="0"/>
      <p:bldP spid="2057" grpId="0"/>
      <p:bldP spid="2060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8007" y="546096"/>
            <a:ext cx="360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atin typeface="Calibri" pitchFamily="34" charset="0"/>
              </a:rPr>
              <a:t>1</a:t>
            </a:r>
            <a:r>
              <a:rPr lang="ru-RU" sz="5400" dirty="0" smtClean="0">
                <a:latin typeface="Calibri" pitchFamily="34" charset="0"/>
              </a:rPr>
              <a:t>8 : 3=6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2363" y="546096"/>
            <a:ext cx="3643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latin typeface="+mn-lt"/>
                <a:cs typeface="Arial" pitchFamily="34" charset="0"/>
              </a:rPr>
              <a:t>4</a:t>
            </a:r>
            <a:r>
              <a:rPr lang="ru-RU" sz="5400" dirty="0" smtClean="0">
                <a:latin typeface="+mn-lt"/>
                <a:cs typeface="Arial" pitchFamily="34" charset="0"/>
              </a:rPr>
              <a:t> </a:t>
            </a:r>
            <a:r>
              <a:rPr lang="ru-RU" sz="5400" dirty="0" smtClean="0">
                <a:latin typeface="+mn-lt"/>
              </a:rPr>
              <a:t>· </a:t>
            </a:r>
            <a:r>
              <a:rPr lang="ru-RU" sz="5400" dirty="0" smtClean="0">
                <a:latin typeface="+mn-lt"/>
                <a:cs typeface="Arial" pitchFamily="34" charset="0"/>
              </a:rPr>
              <a:t>8 = 32</a:t>
            </a:r>
            <a:endParaRPr lang="ru-RU" sz="5400" dirty="0">
              <a:latin typeface="+mn-lt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8007" y="2708274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100:2=50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08007" y="3789363"/>
            <a:ext cx="3643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latin typeface="+mj-lt"/>
              </a:rPr>
              <a:t>2</a:t>
            </a:r>
            <a:r>
              <a:rPr lang="ru-RU" sz="5400" dirty="0" smtClean="0">
                <a:latin typeface="+mj-lt"/>
              </a:rPr>
              <a:t> </a:t>
            </a:r>
            <a:r>
              <a:rPr lang="ru-RU" sz="5400" dirty="0" smtClean="0">
                <a:latin typeface="+mn-lt"/>
              </a:rPr>
              <a:t>· </a:t>
            </a:r>
            <a:r>
              <a:rPr lang="ru-RU" sz="5400" dirty="0" smtClean="0">
                <a:latin typeface="+mj-lt"/>
              </a:rPr>
              <a:t>9 = 18</a:t>
            </a:r>
            <a:endParaRPr lang="ru-RU" sz="5400" dirty="0">
              <a:latin typeface="+mj-lt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08008" y="4870452"/>
            <a:ext cx="25907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atin typeface="+mn-lt"/>
              </a:rPr>
              <a:t>3</a:t>
            </a:r>
            <a:r>
              <a:rPr lang="ru-RU" sz="5400" dirty="0" smtClean="0">
                <a:latin typeface="+mn-lt"/>
              </a:rPr>
              <a:t>· 8 = 24</a:t>
            </a:r>
            <a:endParaRPr lang="ru-RU" sz="5400" dirty="0">
              <a:latin typeface="+mn-lt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21326" y="1627185"/>
            <a:ext cx="3643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latin typeface="+mj-lt"/>
              </a:rPr>
              <a:t>10 </a:t>
            </a:r>
            <a:r>
              <a:rPr lang="ru-RU" sz="5400" dirty="0" smtClean="0">
                <a:latin typeface="+mn-lt"/>
              </a:rPr>
              <a:t>· </a:t>
            </a:r>
            <a:r>
              <a:rPr lang="ru-RU" sz="5400" dirty="0" smtClean="0">
                <a:latin typeface="+mj-lt"/>
              </a:rPr>
              <a:t>5=50</a:t>
            </a:r>
            <a:endParaRPr lang="ru-RU" sz="5400" dirty="0">
              <a:latin typeface="+mj-lt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932363" y="1627185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10:5=2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932363" y="2708274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latin typeface="Calibri" pitchFamily="34" charset="0"/>
              </a:rPr>
              <a:t>6 : 3 = 2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932363" y="3789363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latin typeface="Calibri" pitchFamily="34" charset="0"/>
              </a:rPr>
              <a:t>1</a:t>
            </a:r>
            <a:r>
              <a:rPr lang="ru-RU" sz="5400" dirty="0" smtClean="0">
                <a:latin typeface="Calibri" pitchFamily="34" charset="0"/>
              </a:rPr>
              <a:t>6 : 4=4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932363" y="4870452"/>
            <a:ext cx="30024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atin typeface="Calibri" pitchFamily="34" charset="0"/>
              </a:rPr>
              <a:t>5</a:t>
            </a:r>
            <a:r>
              <a:rPr lang="ru-RU" sz="5400" dirty="0" smtClean="0">
                <a:latin typeface="+mn-lt"/>
              </a:rPr>
              <a:t>· </a:t>
            </a:r>
            <a:r>
              <a:rPr lang="ru-RU" sz="5400" dirty="0">
                <a:latin typeface="Calibri" pitchFamily="34" charset="0"/>
              </a:rPr>
              <a:t>4</a:t>
            </a:r>
            <a:r>
              <a:rPr lang="ru-RU" sz="5400" dirty="0" smtClean="0">
                <a:latin typeface="Calibri" pitchFamily="34" charset="0"/>
              </a:rPr>
              <a:t> = 20</a:t>
            </a:r>
            <a:endParaRPr lang="ru-RU" sz="5400" dirty="0"/>
          </a:p>
        </p:txBody>
      </p:sp>
      <p:pic>
        <p:nvPicPr>
          <p:cNvPr id="2050" name="Picture 2" descr="C:\Users\1\Desktop\Копия fish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7" y="475500"/>
            <a:ext cx="1285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63" y="1627184"/>
            <a:ext cx="12858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78195"/>
            <a:ext cx="1285875" cy="10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30" y="3789363"/>
            <a:ext cx="1285875" cy="7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36" y="4898887"/>
            <a:ext cx="1285875" cy="92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C:\Users\1\Desktop\Документация\ДЛЯ презентации\Мои картинки\аниме\Анимации\Животные\4f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39" y="386261"/>
            <a:ext cx="1490389" cy="12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1\Desktop\Документация\ДЛЯ презентации\Мои картинки\аниме\Анимации\Животные\4f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15" y="1481133"/>
            <a:ext cx="1193638" cy="10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1\Desktop\Документация\ДЛЯ презентации\Мои картинки\аниме\Анимации\Животные\4f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15" y="2499910"/>
            <a:ext cx="1864133" cy="12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1\Desktop\Документация\ДЛЯ презентации\Мои картинки\аниме\Анимации\Животные\4f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82" y="3394162"/>
            <a:ext cx="1193638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1\Desktop\Документация\ДЛЯ презентации\Мои картинки\аниме\Анимации\Животные\4f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16" y="4713288"/>
            <a:ext cx="1646911" cy="9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2. Сравни :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8007" y="546096"/>
            <a:ext cx="69163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Calibri" pitchFamily="34" charset="0"/>
              </a:rPr>
              <a:t>14</a:t>
            </a:r>
            <a:r>
              <a:rPr lang="ru-RU" sz="4400" dirty="0">
                <a:latin typeface="Calibri" pitchFamily="34" charset="0"/>
              </a:rPr>
              <a:t>6</a:t>
            </a:r>
            <a:r>
              <a:rPr lang="ru-RU" sz="4400" dirty="0" smtClean="0">
                <a:latin typeface="Calibri" pitchFamily="34" charset="0"/>
              </a:rPr>
              <a:t>     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</a:rPr>
              <a:t> &lt; </a:t>
            </a:r>
            <a:r>
              <a:rPr lang="ru-RU" sz="4400" dirty="0" smtClean="0">
                <a:latin typeface="Calibri" pitchFamily="34" charset="0"/>
              </a:rPr>
              <a:t>          166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8007" y="2708274"/>
            <a:ext cx="62682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Calibri" pitchFamily="34" charset="0"/>
              </a:rPr>
              <a:t>542    &lt;             742 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08007" y="3789363"/>
            <a:ext cx="62682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+mj-lt"/>
              </a:rPr>
              <a:t>235 – </a:t>
            </a:r>
            <a:r>
              <a:rPr lang="ru-RU" sz="4400" dirty="0">
                <a:latin typeface="+mj-lt"/>
              </a:rPr>
              <a:t>3</a:t>
            </a:r>
            <a:r>
              <a:rPr lang="ru-RU" sz="4400" dirty="0" smtClean="0">
                <a:latin typeface="+mj-lt"/>
              </a:rPr>
              <a:t>5    =    100 х 2</a:t>
            </a:r>
            <a:r>
              <a:rPr lang="en-US" sz="4400" dirty="0" smtClean="0">
                <a:latin typeface="+mj-lt"/>
              </a:rPr>
              <a:t> </a:t>
            </a:r>
            <a:endParaRPr lang="ru-RU" sz="4400" dirty="0">
              <a:latin typeface="+mj-lt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08007" y="4870452"/>
            <a:ext cx="69163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>
                <a:latin typeface="+mn-lt"/>
              </a:rPr>
              <a:t>5</a:t>
            </a:r>
            <a:r>
              <a:rPr lang="ru-RU" sz="4400" dirty="0" smtClean="0">
                <a:latin typeface="+mn-lt"/>
              </a:rPr>
              <a:t>0 : 10       &lt;      9 х 10</a:t>
            </a:r>
            <a:endParaRPr lang="ru-RU" sz="5400" dirty="0">
              <a:latin typeface="+mn-lt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08007" y="1627185"/>
            <a:ext cx="64842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+mj-lt"/>
              </a:rPr>
              <a:t>301</a:t>
            </a:r>
            <a:r>
              <a:rPr lang="ru-RU" sz="4000" dirty="0" smtClean="0">
                <a:latin typeface="+mj-lt"/>
              </a:rPr>
              <a:t>          </a:t>
            </a:r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</a:rPr>
              <a:t>&lt;</a:t>
            </a:r>
            <a:r>
              <a:rPr lang="ru-RU" sz="4400" dirty="0" smtClean="0">
                <a:latin typeface="+mj-lt"/>
              </a:rPr>
              <a:t>         309 </a:t>
            </a:r>
            <a:endParaRPr lang="ru-RU" sz="4400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549" y="1547561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549" y="423334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619828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6026" y="3709739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330" y="4790828"/>
            <a:ext cx="1071562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0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3. Реши   задачу :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7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/>
          <a:lstStyle/>
          <a:p>
            <a:pPr algn="l"/>
            <a:r>
              <a:rPr lang="ru-RU" dirty="0" smtClean="0"/>
              <a:t>1.  Вариант                    2.  Вариант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556792"/>
            <a:ext cx="3822192" cy="456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5400" dirty="0" smtClean="0"/>
              <a:t>     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1043608" y="2204864"/>
            <a:ext cx="7848872" cy="23762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>
                <a:solidFill>
                  <a:schemeClr val="tx1"/>
                </a:solidFill>
              </a:rPr>
              <a:t>В  одном  аквариуме  16 рыбок,  а  в   другом  24  рыбки.  Всех   рыбок   продали   покупателям  по  10   штук.  Сколько   покупателей  пришло   в  зоомагазин ?</a:t>
            </a:r>
          </a:p>
          <a:p>
            <a:pPr marL="0" indent="0">
              <a:buNone/>
            </a:pPr>
            <a:r>
              <a:rPr lang="ru-RU" sz="11200" dirty="0" smtClean="0"/>
              <a:t>  </a:t>
            </a:r>
          </a:p>
          <a:p>
            <a:pPr marL="0" indent="0">
              <a:buNone/>
            </a:pPr>
            <a:r>
              <a:rPr lang="ru-RU" sz="10800" dirty="0"/>
              <a:t> </a:t>
            </a:r>
            <a:r>
              <a:rPr lang="ru-RU" sz="10800" dirty="0" smtClean="0"/>
              <a:t>                          </a:t>
            </a:r>
          </a:p>
          <a:p>
            <a:pPr marL="0" indent="0">
              <a:buNone/>
            </a:pPr>
            <a:r>
              <a:rPr lang="ru-RU" sz="10800" dirty="0" smtClean="0"/>
              <a:t>                                                           </a:t>
            </a:r>
            <a:endParaRPr lang="ru-RU" sz="10800" dirty="0"/>
          </a:p>
        </p:txBody>
      </p:sp>
      <p:pic>
        <p:nvPicPr>
          <p:cNvPr id="1027" name="Picture 3" descr="C:\Users\1\Desktop\Копия 2п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38884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28m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5415"/>
            <a:ext cx="3614167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</TotalTime>
  <Words>150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Математика  3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2. Сравни :</vt:lpstr>
      <vt:lpstr>Презентация PowerPoint</vt:lpstr>
      <vt:lpstr>3. Реши   задачу :</vt:lpstr>
      <vt:lpstr>1.  Вариант                    2.  Вариант</vt:lpstr>
      <vt:lpstr>Физкультминутка.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3 класс </dc:title>
  <dc:creator>1</dc:creator>
  <cp:lastModifiedBy>1</cp:lastModifiedBy>
  <cp:revision>28</cp:revision>
  <dcterms:created xsi:type="dcterms:W3CDTF">2013-03-24T19:25:39Z</dcterms:created>
  <dcterms:modified xsi:type="dcterms:W3CDTF">2019-11-16T10:41:25Z</dcterms:modified>
</cp:coreProperties>
</file>