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98" r:id="rId3"/>
    <p:sldId id="299" r:id="rId4"/>
    <p:sldId id="300" r:id="rId5"/>
    <p:sldId id="301" r:id="rId6"/>
    <p:sldId id="303" r:id="rId7"/>
    <p:sldId id="304" r:id="rId8"/>
    <p:sldId id="305" r:id="rId9"/>
    <p:sldId id="307" r:id="rId10"/>
    <p:sldId id="30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5B9BD5"/>
    <a:srgbClr val="EF7421"/>
    <a:srgbClr val="F2884A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A3F3E-5D9F-4FF4-B80C-94247937F1E7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57823-303A-4B54-A718-3F749DE3375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319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 userDrawn="1"/>
        </p:nvSpPr>
        <p:spPr>
          <a:xfrm>
            <a:off x="130462" y="413869"/>
            <a:ext cx="1415474" cy="1433981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0424" y="2305497"/>
            <a:ext cx="9144000" cy="216511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0668" y="4470614"/>
            <a:ext cx="741822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423257"/>
            <a:ext cx="2743200" cy="365125"/>
          </a:xfrm>
        </p:spPr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0" y="492321"/>
            <a:ext cx="1281559" cy="1281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Рисунок 33"/>
          <p:cNvPicPr>
            <a:picLocks noChangeAspect="1"/>
          </p:cNvPicPr>
          <p:nvPr userDrawn="1"/>
        </p:nvPicPr>
        <p:blipFill rotWithShape="1">
          <a:blip r:embed="rId3"/>
          <a:srcRect r="24447" b="6346"/>
          <a:stretch/>
        </p:blipFill>
        <p:spPr>
          <a:xfrm>
            <a:off x="7806248" y="1778864"/>
            <a:ext cx="4385752" cy="5079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Рисунок 3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539" y="91895"/>
            <a:ext cx="1246016" cy="1029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/>
          <p:cNvSpPr txBox="1"/>
          <p:nvPr userDrawn="1"/>
        </p:nvSpPr>
        <p:spPr>
          <a:xfrm>
            <a:off x="4612558" y="1121416"/>
            <a:ext cx="2623620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МИНИСТЕРСТВО</a:t>
            </a:r>
            <a:r>
              <a:rPr lang="ru-RU" sz="2000" baseline="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 </a:t>
            </a:r>
          </a:p>
          <a:p>
            <a:pPr algn="ctr"/>
            <a:r>
              <a:rPr lang="ru-RU" sz="1400" baseline="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ОБРАЗОВАНИЯ И НАУКИ </a:t>
            </a:r>
          </a:p>
          <a:p>
            <a:pPr algn="ctr"/>
            <a:r>
              <a:rPr lang="ru-RU" sz="1400" baseline="0" dirty="0" smtClean="0">
                <a:latin typeface="Franklin Gothic Demi" panose="020B0703020102020204" pitchFamily="34" charset="0"/>
                <a:cs typeface="Aldhabi" panose="01000000000000000000" pitchFamily="2" charset="-78"/>
              </a:rPr>
              <a:t>ЧЕЧЕНСКОЙ РЕСПУБЛИКИ </a:t>
            </a:r>
            <a:endParaRPr lang="ru-RU" sz="1400" dirty="0">
              <a:latin typeface="Franklin Gothic Demi" panose="020B0703020102020204" pitchFamily="34" charset="0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820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98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72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1672683" y="95537"/>
            <a:ext cx="10403862" cy="676820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272" y="468710"/>
            <a:ext cx="10147835" cy="13255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0" y="1911784"/>
            <a:ext cx="10400145" cy="43513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672683" y="6376949"/>
            <a:ext cx="2743200" cy="365125"/>
          </a:xfrm>
        </p:spPr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17214" y="6376950"/>
            <a:ext cx="41148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33345" y="6376950"/>
            <a:ext cx="2743200" cy="365125"/>
          </a:xfrm>
        </p:spPr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134771" y="95537"/>
            <a:ext cx="1415474" cy="676820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39" y="146478"/>
            <a:ext cx="574937" cy="574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3338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031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1672683" y="413795"/>
            <a:ext cx="10403862" cy="1434055"/>
          </a:xfrm>
          <a:prstGeom prst="roundRec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355" y="413794"/>
            <a:ext cx="10304189" cy="14045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37145" y="1911682"/>
            <a:ext cx="5181600" cy="43513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94945" y="1914857"/>
            <a:ext cx="5181600" cy="435133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0" y="492321"/>
            <a:ext cx="1281559" cy="1281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6432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119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84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56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126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0009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0945" y="3432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0945" y="184785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99D27-DDA5-4117-9C26-91A07CA73146}" type="datetimeFigureOut">
              <a:rPr lang="ru-RU" smtClean="0"/>
              <a:t>12.03.2018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46DA-0DF6-4E30-91DE-43A2ED7C6FD2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750454" y="3897"/>
            <a:ext cx="175491" cy="6854103"/>
            <a:chOff x="750454" y="3897"/>
            <a:chExt cx="175491" cy="6854103"/>
          </a:xfrm>
          <a:solidFill>
            <a:srgbClr val="66CCFF"/>
          </a:solidFill>
        </p:grpSpPr>
        <p:sp>
          <p:nvSpPr>
            <p:cNvPr id="7" name="Прямоугольник 6"/>
            <p:cNvSpPr/>
            <p:nvPr userDrawn="1"/>
          </p:nvSpPr>
          <p:spPr>
            <a:xfrm>
              <a:off x="750454" y="3897"/>
              <a:ext cx="175491" cy="452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750454" y="456480"/>
              <a:ext cx="175491" cy="64015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75425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9299" y="2105400"/>
            <a:ext cx="9732492" cy="203527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РСУР</a:t>
            </a:r>
            <a: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4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Контрольно-измерительные материалы</a:t>
            </a:r>
            <a:endParaRPr lang="ru-RU" sz="4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31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419602" y="101600"/>
            <a:ext cx="4377266" cy="677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История</a:t>
            </a:r>
            <a:endParaRPr lang="ru-RU" sz="3200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6479"/>
              </p:ext>
            </p:extLst>
          </p:nvPr>
        </p:nvGraphicFramePr>
        <p:xfrm>
          <a:off x="1609725" y="1019175"/>
          <a:ext cx="10010775" cy="344805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0010775"/>
              </a:tblGrid>
              <a:tr h="5905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>
                          <a:effectLst/>
                        </a:rPr>
                        <a:t>1941-1945 гг.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57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</a:rPr>
                        <a:t>VIII - 1914 </a:t>
                      </a:r>
                      <a:r>
                        <a:rPr lang="ru-RU" sz="2400" u="none" strike="noStrike">
                          <a:effectLst/>
                        </a:rPr>
                        <a:t>г.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905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>
                          <a:effectLst/>
                        </a:rPr>
                        <a:t>1914 - 2012 гг.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191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>
                          <a:effectLst/>
                        </a:rPr>
                        <a:t>VIII -начало ХХI в. (история России, история зарубежных стран)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953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u="none" strike="noStrike">
                          <a:effectLst/>
                        </a:rPr>
                        <a:t>Один из периодов, изучаемых в курсе истории России (VIII -начало ХХI в.)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95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VIII -</a:t>
                      </a:r>
                      <a:r>
                        <a:rPr lang="ru-RU" sz="2400" u="none" strike="noStrike" dirty="0">
                          <a:effectLst/>
                        </a:rPr>
                        <a:t>начало ХХ</a:t>
                      </a:r>
                      <a:r>
                        <a:rPr lang="en-US" sz="2400" u="none" strike="noStrike" dirty="0">
                          <a:effectLst/>
                        </a:rPr>
                        <a:t>I </a:t>
                      </a:r>
                      <a:r>
                        <a:rPr lang="ru-RU" sz="2400" u="none" strike="noStrike" dirty="0">
                          <a:effectLst/>
                        </a:rPr>
                        <a:t>в.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6893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32935" y="1270001"/>
            <a:ext cx="4377266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Русский язык</a:t>
            </a:r>
            <a:endParaRPr lang="ru-RU" sz="32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03334" y="1278468"/>
            <a:ext cx="3327399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 блока</a:t>
            </a:r>
            <a:endParaRPr lang="ru-RU" sz="32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915395" y="1270001"/>
            <a:ext cx="3175005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Итоговая работа</a:t>
            </a:r>
            <a:endParaRPr lang="ru-RU" sz="2400" b="1" dirty="0"/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5198533" y="1778000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8614830" y="1731434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032935" y="2556934"/>
            <a:ext cx="4377266" cy="1143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Математика</a:t>
            </a:r>
            <a:endParaRPr lang="ru-RU" sz="32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03334" y="2565401"/>
            <a:ext cx="3327399" cy="1143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 блока</a:t>
            </a:r>
            <a:endParaRPr lang="ru-RU" sz="32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915395" y="2556934"/>
            <a:ext cx="3175005" cy="1143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Итоговая работа</a:t>
            </a:r>
          </a:p>
        </p:txBody>
      </p:sp>
      <p:sp>
        <p:nvSpPr>
          <p:cNvPr id="27" name="Стрелка вправо с вырезом 26"/>
          <p:cNvSpPr/>
          <p:nvPr/>
        </p:nvSpPr>
        <p:spPr>
          <a:xfrm>
            <a:off x="5198533" y="3064933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с вырезом 27"/>
          <p:cNvSpPr/>
          <p:nvPr/>
        </p:nvSpPr>
        <p:spPr>
          <a:xfrm>
            <a:off x="8614830" y="3018367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032935" y="3843866"/>
            <a:ext cx="4377266" cy="1143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История</a:t>
            </a:r>
            <a:endParaRPr lang="ru-RU" sz="32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503334" y="3852333"/>
            <a:ext cx="3327399" cy="1143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 блока</a:t>
            </a:r>
            <a:endParaRPr lang="ru-RU" sz="32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8915395" y="3843866"/>
            <a:ext cx="3175005" cy="1143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Итоговая работа</a:t>
            </a:r>
          </a:p>
        </p:txBody>
      </p:sp>
      <p:sp>
        <p:nvSpPr>
          <p:cNvPr id="32" name="Стрелка вправо с вырезом 31"/>
          <p:cNvSpPr/>
          <p:nvPr/>
        </p:nvSpPr>
        <p:spPr>
          <a:xfrm>
            <a:off x="5198533" y="4351865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с вырезом 32"/>
          <p:cNvSpPr/>
          <p:nvPr/>
        </p:nvSpPr>
        <p:spPr>
          <a:xfrm>
            <a:off x="8614830" y="4305299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1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419602" y="101600"/>
            <a:ext cx="4377266" cy="677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Русский язык</a:t>
            </a:r>
            <a:endParaRPr lang="ru-RU" sz="3200" b="1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786466" y="889002"/>
            <a:ext cx="10185400" cy="8043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Орфография</a:t>
            </a:r>
            <a:endParaRPr lang="ru-RU" sz="28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86466" y="1828802"/>
            <a:ext cx="10185400" cy="8043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Пунктуация</a:t>
            </a:r>
            <a:endParaRPr lang="ru-RU" sz="32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86466" y="2768602"/>
            <a:ext cx="10185400" cy="8043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Информационная обработка текстов различных стилей и жанров/ лексика и фразеология</a:t>
            </a:r>
            <a:endParaRPr lang="ru-RU" sz="28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786466" y="3708402"/>
            <a:ext cx="10185400" cy="8043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Речь/Языковые нормы/Выразительность русской речи</a:t>
            </a:r>
            <a:endParaRPr lang="ru-RU" sz="28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956733" y="889001"/>
            <a:ext cx="762000" cy="804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956733" y="1828802"/>
            <a:ext cx="762000" cy="804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956733" y="2755902"/>
            <a:ext cx="762000" cy="804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956733" y="3691469"/>
            <a:ext cx="762000" cy="804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69659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419602" y="93133"/>
            <a:ext cx="4377266" cy="67733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Математика</a:t>
            </a:r>
            <a:endParaRPr lang="ru-RU" sz="3200" b="1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786466" y="889002"/>
            <a:ext cx="10185400" cy="80433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Алгебра</a:t>
            </a:r>
            <a:endParaRPr lang="ru-RU" sz="28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86466" y="1828802"/>
            <a:ext cx="10185400" cy="80433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Геометрия</a:t>
            </a:r>
            <a:endParaRPr lang="ru-RU" sz="32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86466" y="2768602"/>
            <a:ext cx="10185400" cy="14223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Уравнения и неравенства/Элементы комбинаторики, статистики и теории вероятностей/Функции/Начала математического анализа</a:t>
            </a:r>
            <a:endParaRPr lang="ru-RU" sz="28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956733" y="889001"/>
            <a:ext cx="762000" cy="80433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956733" y="1828802"/>
            <a:ext cx="762000" cy="80433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956733" y="2755903"/>
            <a:ext cx="762000" cy="14350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4697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419602" y="101600"/>
            <a:ext cx="4377266" cy="67733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История</a:t>
            </a:r>
            <a:endParaRPr lang="ru-RU" sz="3200" b="1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786466" y="889002"/>
            <a:ext cx="10185400" cy="1216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Даты. Основные факты, процессы и явления</a:t>
            </a:r>
            <a:endParaRPr lang="ru-RU" sz="28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956733" y="889001"/>
            <a:ext cx="762000" cy="1216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86466" y="2224620"/>
            <a:ext cx="10185400" cy="1216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Термины. Исторические деятели</a:t>
            </a:r>
            <a:endParaRPr lang="ru-RU" sz="28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56733" y="2224619"/>
            <a:ext cx="762000" cy="1216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86466" y="3560237"/>
            <a:ext cx="10185400" cy="1216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Текстовые источники. Историческая карта. Факты, процессы и явления истории культуры России. Анализ иллюстративного материала</a:t>
            </a:r>
            <a:endParaRPr lang="ru-RU" sz="28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56733" y="3560236"/>
            <a:ext cx="762000" cy="1216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6466" y="4895854"/>
            <a:ext cx="10185400" cy="12160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Систематизация информации. Анализ иллюстративного материала. Текстовые источники. </a:t>
            </a:r>
            <a:r>
              <a:rPr lang="ru-RU" sz="2800" b="1" dirty="0"/>
              <a:t>И</a:t>
            </a:r>
            <a:r>
              <a:rPr lang="ru-RU" sz="2800" b="1" dirty="0" smtClean="0"/>
              <a:t>сторическая карта</a:t>
            </a:r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56733" y="4895853"/>
            <a:ext cx="762000" cy="1216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57267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32935" y="1270001"/>
            <a:ext cx="4377266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Математика (П)</a:t>
            </a:r>
            <a:endParaRPr lang="ru-RU" sz="32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03334" y="1278468"/>
            <a:ext cx="3327399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12 заданий</a:t>
            </a:r>
            <a:endParaRPr lang="ru-RU" sz="32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915395" y="1270001"/>
            <a:ext cx="3175005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Исключены задания с развернутыми ответами</a:t>
            </a:r>
            <a:endParaRPr lang="ru-RU" sz="2400" b="1" dirty="0"/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5198533" y="1778000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>
            <a:off x="8614830" y="1731434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032935" y="2556934"/>
            <a:ext cx="4377266" cy="1143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Русский язык</a:t>
            </a:r>
            <a:endParaRPr lang="ru-RU" sz="32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03334" y="2565401"/>
            <a:ext cx="3327399" cy="1143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mtClean="0"/>
              <a:t>25 заданий</a:t>
            </a:r>
            <a:endParaRPr lang="ru-RU" sz="32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915395" y="2556934"/>
            <a:ext cx="3175005" cy="1143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Исключено сочинение</a:t>
            </a:r>
            <a:endParaRPr lang="ru-RU" sz="2400" b="1" dirty="0"/>
          </a:p>
        </p:txBody>
      </p:sp>
      <p:sp>
        <p:nvSpPr>
          <p:cNvPr id="27" name="Стрелка вправо с вырезом 26"/>
          <p:cNvSpPr/>
          <p:nvPr/>
        </p:nvSpPr>
        <p:spPr>
          <a:xfrm>
            <a:off x="5198533" y="3064933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с вырезом 27"/>
          <p:cNvSpPr/>
          <p:nvPr/>
        </p:nvSpPr>
        <p:spPr>
          <a:xfrm>
            <a:off x="8614830" y="3018367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032935" y="3843866"/>
            <a:ext cx="4377266" cy="1143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История</a:t>
            </a:r>
            <a:endParaRPr lang="ru-RU" sz="32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503334" y="3852333"/>
            <a:ext cx="3327399" cy="1143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19 заданий</a:t>
            </a:r>
            <a:endParaRPr lang="ru-RU" sz="32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8915395" y="3843866"/>
            <a:ext cx="3175005" cy="1143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Исключены задания с развернутыми ответами</a:t>
            </a:r>
            <a:endParaRPr lang="ru-RU" sz="2400" b="1" dirty="0"/>
          </a:p>
        </p:txBody>
      </p:sp>
      <p:sp>
        <p:nvSpPr>
          <p:cNvPr id="32" name="Стрелка вправо с вырезом 31"/>
          <p:cNvSpPr/>
          <p:nvPr/>
        </p:nvSpPr>
        <p:spPr>
          <a:xfrm>
            <a:off x="5198533" y="4351865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с вырезом 32"/>
          <p:cNvSpPr/>
          <p:nvPr/>
        </p:nvSpPr>
        <p:spPr>
          <a:xfrm>
            <a:off x="8614830" y="4305299"/>
            <a:ext cx="482600" cy="220133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666875" y="0"/>
            <a:ext cx="9820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Итоговая работа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63844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419602" y="101600"/>
            <a:ext cx="4377266" cy="677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Русский язык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7827" y="934135"/>
            <a:ext cx="10544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Информационная обработка текстов различных стилей и жанров.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47827" y="1274003"/>
            <a:ext cx="6391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Средства связи предложений в тексте.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47827" y="1643335"/>
            <a:ext cx="307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Лексическое значение слова.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7827" y="1983203"/>
            <a:ext cx="2529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Орфоэпические нормы.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47827" y="2323071"/>
            <a:ext cx="2225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Лексические нормы.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28336" y="2639828"/>
            <a:ext cx="5291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Грамматические нормы (морфологические нормы).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47827" y="2956585"/>
            <a:ext cx="5060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Грамматические нормы (синтаксические нормы).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47827" y="3266989"/>
            <a:ext cx="2433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Правописание корней.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47827" y="3541639"/>
            <a:ext cx="2727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Правописание приставок.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47827" y="3815973"/>
            <a:ext cx="85724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Правописание суффиксов различных частей речи (кроме -Н-/-НН-).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647826" y="4119968"/>
            <a:ext cx="8734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Правописание личных окончаний глаголов и суффиксов причастий.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28335" y="4394302"/>
            <a:ext cx="87539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Слитное </a:t>
            </a:r>
            <a:r>
              <a:rPr lang="ru-RU" dirty="0"/>
              <a:t>и раздельное написание НЕ с различными частями речи;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47825" y="4675361"/>
            <a:ext cx="2971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Правописание НЕ и НИ.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647825" y="4943286"/>
            <a:ext cx="5130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Правописание -Н- и -НН- в различных частях речи.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647825" y="5224146"/>
            <a:ext cx="5960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Знаки препинания в простом осложненном предложении;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656821" y="5469978"/>
            <a:ext cx="5053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Пунктуация в простом и сложном предложениях.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656821" y="5750838"/>
            <a:ext cx="78703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Знаки препинания при обособленных членах предложения (обобщение).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656821" y="6053990"/>
            <a:ext cx="10135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Знаки препинания в предложениях со словами и конструкциями, грамматически не связанными с членами предложения. </a:t>
            </a:r>
          </a:p>
        </p:txBody>
      </p:sp>
      <p:sp>
        <p:nvSpPr>
          <p:cNvPr id="24" name="Стрелка вправо 23"/>
          <p:cNvSpPr/>
          <p:nvPr/>
        </p:nvSpPr>
        <p:spPr>
          <a:xfrm>
            <a:off x="1390210" y="986624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1390210" y="1326492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1390210" y="1652624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1390210" y="2033259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1390210" y="2348826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1390210" y="2674028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1409700" y="2977409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1418696" y="3289535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1409171" y="3588486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1409171" y="3872943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1418696" y="4177448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>
            <a:off x="1423943" y="4463767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>
            <a:off x="1418696" y="4759663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1409171" y="5035384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1418696" y="5300892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1418696" y="5576613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1418696" y="5855817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1418696" y="6196147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17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45092" y="1015484"/>
            <a:ext cx="5796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Знаки препинания в сложноподчиненном предложении.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45092" y="1384816"/>
            <a:ext cx="7260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Знаки препинания в сложном предложении с разными видами связи;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45091" y="1686610"/>
            <a:ext cx="8451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Знаки препинания в сложном предложении с союзной и бессоюзной связью.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45090" y="2034570"/>
            <a:ext cx="9375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Текст как речевое произведение. Смысловая и композиционная целостность текста.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45089" y="2357736"/>
            <a:ext cx="486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Стили и функционально-смысловые типы речи.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45088" y="2659530"/>
            <a:ext cx="3078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Лексическое значение слова;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45088" y="2939952"/>
            <a:ext cx="3530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Синонимы. Антонимы. Омонимы;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845088" y="3230139"/>
            <a:ext cx="29903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Фразеологические обороты;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45088" y="3568337"/>
            <a:ext cx="5083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Группы слов по происхождению и употреблению;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45088" y="3870131"/>
            <a:ext cx="2243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Лексический анализ.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19602" y="101600"/>
            <a:ext cx="4377266" cy="677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Русский язык</a:t>
            </a:r>
            <a:endParaRPr lang="ru-RU" sz="3200" b="1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1523560" y="1067973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523560" y="1422257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1523560" y="1748507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1523559" y="2093383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1523559" y="2395177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1523559" y="2701506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1523559" y="2986616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1531485" y="3282628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1531485" y="3605778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1531485" y="3929751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823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419602" y="101600"/>
            <a:ext cx="4377266" cy="67733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Математика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6093" y="986909"/>
            <a:ext cx="3866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Про­стей­шие текстовые задачи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86093" y="1356241"/>
            <a:ext cx="3714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Чтение графиков и диаграмм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86093" y="1725573"/>
            <a:ext cx="5793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Квадратная решётка, координатная плоскость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9336" y="2118215"/>
            <a:ext cx="3667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Начала теории вероятностей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86093" y="2464237"/>
            <a:ext cx="3007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Простейшие уравнения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09336" y="2810259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Планиметрия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77877" y="3156281"/>
            <a:ext cx="1585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Стереометрия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77877" y="3471969"/>
            <a:ext cx="3922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Вычисления и преобразования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77877" y="3782392"/>
            <a:ext cx="4498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Задачи с прикладным содержанием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86093" y="4110369"/>
            <a:ext cx="2347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Текстовые задачи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76475" y="4425633"/>
            <a:ext cx="5812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Наибольшее и наименьшее значение функций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1161610" y="1039398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161610" y="1408730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1161609" y="1778062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1161608" y="2140955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1161608" y="2487547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1171233" y="2862748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1155834" y="3206614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1180858" y="3526360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1180858" y="3849292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1171233" y="4162858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1199982" y="4478122"/>
            <a:ext cx="238125" cy="264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3803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3333</TotalTime>
  <Words>414</Words>
  <Application>Microsoft Office PowerPoint</Application>
  <PresentationFormat>Широкоэкранный</PresentationFormat>
  <Paragraphs>94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Aldhabi</vt:lpstr>
      <vt:lpstr>Arial</vt:lpstr>
      <vt:lpstr>Calibri</vt:lpstr>
      <vt:lpstr>Franklin Gothic Demi</vt:lpstr>
      <vt:lpstr>Times New Roman</vt:lpstr>
      <vt:lpstr>Verdana</vt:lpstr>
      <vt:lpstr>Тема Office</vt:lpstr>
      <vt:lpstr>РСУР Контрольно-измерительные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248</cp:revision>
  <dcterms:created xsi:type="dcterms:W3CDTF">2015-08-26T09:18:47Z</dcterms:created>
  <dcterms:modified xsi:type="dcterms:W3CDTF">2018-03-12T09:37:21Z</dcterms:modified>
</cp:coreProperties>
</file>