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2" r:id="rId2"/>
    <p:sldId id="281" r:id="rId3"/>
    <p:sldId id="279" r:id="rId4"/>
    <p:sldId id="275" r:id="rId5"/>
    <p:sldId id="259" r:id="rId6"/>
    <p:sldId id="260" r:id="rId7"/>
    <p:sldId id="280" r:id="rId8"/>
    <p:sldId id="276" r:id="rId9"/>
    <p:sldId id="262" r:id="rId10"/>
    <p:sldId id="263" r:id="rId11"/>
    <p:sldId id="264" r:id="rId12"/>
    <p:sldId id="278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6" autoAdjust="0"/>
    <p:restoredTop sz="94660"/>
  </p:normalViewPr>
  <p:slideViewPr>
    <p:cSldViewPr snapToGrid="0">
      <p:cViewPr varScale="1">
        <p:scale>
          <a:sx n="74" d="100"/>
          <a:sy n="74" d="100"/>
        </p:scale>
        <p:origin x="-11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571AD-59AE-46B5-87DD-6BDE907A5F47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06AD0-C7AE-496E-8C68-4A017026FC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59801-C8AA-422F-9C83-29103C1FF86D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C8AA3-1E61-4767-B612-A0AD0DEDD8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82A75-08FF-44D4-B6F8-FEBE0339D9F8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4C085-66B1-499A-8748-E1F5A0DA4A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5FFAF-D663-4C1D-9CF6-642B4C66D020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368CA-60E6-4437-B2DB-6F0C124EA1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E61B7-A579-47FC-BD51-7EDB5A615068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13058-A5B9-40C4-B8C2-7CFCA03DAD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4170A-D350-493E-A8B8-3A80DFD4748D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1DB01-7B12-4069-9A59-D7A2B3C47A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CE1F7-9046-4E0A-9F70-FF7FE5F18843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A889B-86E8-41A1-9EB3-DE5776842F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E167A-9307-4B01-9AEE-4C609EC42328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A7DB4-AD74-44F5-B3E7-DB6F55CAA1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26ABF-2B15-4111-8FA3-F66161E05A4D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D57DC-279E-45AD-8E36-7083C52B92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4C507-2B56-4FE3-9248-07088EBDE3A0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A69EE-43EE-41F6-BAE0-06F7979066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4FA7A-87EA-48E8-AEAF-492C6E6F83D5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29B93-E9F0-470E-AE17-B0799B2BC5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F853E0D-A9CB-4DC9-A72B-E7408345FA36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4D3D9CE-46EE-4977-B846-E474C2759D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hyperlink" Target="&#1058;&#1074;&#1086;&#1088;&#1080;%20&#1076;&#1086;&#1073;&#1088;&#1086;%20&#1085;&#1072;%20&#1074;&#1089;&#1077;&#1081;%20&#1079;&#1077;&#1084;&#1083;&#1077;%20-&#1058;&#1074;&#1086;&#1088;&#1080;%20&#1076;&#1086;&#1073;&#1088;&#1086;%20&#1076;&#1088;&#1091;&#1075;&#1080;&#1084;%20&#1074;&#1086;%20&#1073;&#1083;&#1072;&#1075;&#1086;.mp4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Good%20people%20-%20&#1052;&#1080;&#1088;%20&#1085;&#1077;%20&#1073;&#1077;&#1079;%20&#1076;&#1086;&#1073;&#1088;&#1099;&#1093;%20&#1083;&#1102;&#1076;&#1077;&#1081;....mp4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7089" y="1125714"/>
            <a:ext cx="7772400" cy="1470025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Классный час: «Спешите делать добро»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«б» класс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3200" y="4224867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Классный руководитель</a:t>
            </a:r>
          </a:p>
          <a:p>
            <a:r>
              <a:rPr lang="ru-RU" dirty="0" err="1" smtClean="0">
                <a:solidFill>
                  <a:srgbClr val="FF0000"/>
                </a:solidFill>
              </a:rPr>
              <a:t>Абдулкеримова</a:t>
            </a:r>
            <a:r>
              <a:rPr lang="ru-RU" dirty="0" smtClean="0">
                <a:solidFill>
                  <a:srgbClr val="FF0000"/>
                </a:solidFill>
              </a:rPr>
              <a:t> С.Р.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9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Содержимое 3" descr="517.jpg"/>
          <p:cNvPicPr>
            <a:picLocks noChangeAspect="1"/>
          </p:cNvPicPr>
          <p:nvPr/>
        </p:nvPicPr>
        <p:blipFill>
          <a:blip r:embed="rId2" cstate="print"/>
          <a:srcRect l="4688" t="8333" r="4688" b="7291"/>
          <a:stretch>
            <a:fillRect/>
          </a:stretch>
        </p:blipFill>
        <p:spPr bwMode="auto">
          <a:xfrm>
            <a:off x="2000232" y="714356"/>
            <a:ext cx="5500705" cy="4125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857620" y="0"/>
            <a:ext cx="1303562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8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МАМА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43000" y="5143512"/>
            <a:ext cx="80010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“Около солнца – тепло, около матери – добро”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500063" y="571500"/>
            <a:ext cx="8229600" cy="1143000"/>
          </a:xfrm>
        </p:spPr>
        <p:txBody>
          <a:bodyPr/>
          <a:lstStyle/>
          <a:p>
            <a:pPr eaLnBrk="1" hangingPunct="1"/>
            <a:r>
              <a:rPr lang="ru-RU" b="1" i="1" u="sng" smtClean="0">
                <a:solidFill>
                  <a:schemeClr val="accent2"/>
                </a:solidFill>
              </a:rPr>
              <a:t>Твори добро на всей земле!</a:t>
            </a:r>
          </a:p>
        </p:txBody>
      </p:sp>
      <p:pic>
        <p:nvPicPr>
          <p:cNvPr id="12291" name="Picture 13" descr="http://animo2.ucoz.ru/_ph/3/1/341023455.jpg">
            <a:hlinkClick r:id="rId2" action="ppaction://hlinkfile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63" y="2000250"/>
            <a:ext cx="4357687" cy="435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3" descr="Рисунок2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0063"/>
            <a:ext cx="2268538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4679950"/>
          </a:xfrm>
        </p:spPr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стой в стороне равнодушно,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Когда у кого-то беда.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Рвануться на выручку нужно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любую минуту, всегда!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если кому-то, кому-то поможет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Твоя доброта, улыбка твоя,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 счастлив, что день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напрасно был прожит,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годы живешь ты не зря!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316" name="Picture 2" descr="C:\Users\1\Documents\доброта 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1500" y="4941888"/>
            <a:ext cx="3178175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96533" y="271671"/>
            <a:ext cx="5044568" cy="778934"/>
          </a:xfrm>
        </p:spPr>
        <p:txBody>
          <a:bodyPr/>
          <a:lstStyle/>
          <a:p>
            <a:r>
              <a:rPr lang="ru-RU" dirty="0" smtClean="0"/>
              <a:t>Если добрый ты…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657" y="1592102"/>
            <a:ext cx="7239308" cy="4588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275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813" y="500063"/>
            <a:ext cx="7886700" cy="4071937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ru-RU" sz="2800" b="1" i="1" dirty="0">
                <a:solidFill>
                  <a:srgbClr val="9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i="1" dirty="0" smtClean="0">
                <a:solidFill>
                  <a:srgbClr val="9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Доброта - </a:t>
            </a:r>
            <a:r>
              <a:rPr lang="ru-RU" sz="2800" b="1" i="1" dirty="0">
                <a:solidFill>
                  <a:srgbClr val="9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добродушие, доброжелательство, наклонность к добру, как качество человека. Не ищи красоты, ищи </a:t>
            </a:r>
            <a:r>
              <a:rPr lang="ru-RU" sz="2800" b="1" i="1" dirty="0" smtClean="0">
                <a:solidFill>
                  <a:srgbClr val="9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доброты»                                      В.И.Даль</a:t>
            </a:r>
          </a:p>
          <a:p>
            <a:pPr eaLnBrk="1" hangingPunct="1">
              <a:defRPr/>
            </a:pPr>
            <a:r>
              <a:rPr lang="ru-RU" sz="2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Доброта - отзывчивость, душевное расположение к людям,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ru-RU" sz="2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стремление делать добро другим.                                         С.И.Ожегов</a:t>
            </a:r>
          </a:p>
          <a:p>
            <a:pPr algn="r" eaLnBrk="1" hangingPunct="1">
              <a:buFont typeface="Arial" charset="0"/>
              <a:buNone/>
              <a:defRPr/>
            </a:pPr>
            <a:endParaRPr lang="ru-RU" b="1" i="1" dirty="0" smtClean="0">
              <a:solidFill>
                <a:srgbClr val="9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eaLnBrk="1" hangingPunct="1">
              <a:buFont typeface="Arial" charset="0"/>
              <a:buNone/>
              <a:defRPr/>
            </a:pPr>
            <a:endParaRPr lang="ru-RU" b="1" dirty="0">
              <a:solidFill>
                <a:srgbClr val="9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ru-RU" dirty="0">
              <a:solidFill>
                <a:srgbClr val="9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288665">
            <a:off x="6707188" y="4291013"/>
            <a:ext cx="2095500" cy="226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Содержимое 2"/>
          <p:cNvSpPr>
            <a:spLocks noGrp="1"/>
          </p:cNvSpPr>
          <p:nvPr>
            <p:ph idx="1"/>
          </p:nvPr>
        </p:nvSpPr>
        <p:spPr>
          <a:xfrm>
            <a:off x="914400" y="2332038"/>
            <a:ext cx="8229600" cy="45259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ru-RU" b="1" i="1" dirty="0" smtClean="0">
              <a:solidFill>
                <a:schemeClr val="accent1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ru-RU" b="1" i="1" dirty="0" smtClean="0">
                <a:solidFill>
                  <a:schemeClr val="accent1"/>
                </a:solidFill>
              </a:rPr>
              <a:t>                         </a:t>
            </a:r>
          </a:p>
          <a:p>
            <a:pPr eaLnBrk="1" hangingPunct="1">
              <a:buFont typeface="Arial" charset="0"/>
              <a:buNone/>
            </a:pPr>
            <a:endParaRPr lang="ru-RU" b="1" i="1" dirty="0" smtClean="0">
              <a:solidFill>
                <a:schemeClr val="accent1"/>
              </a:solidFill>
            </a:endParaRPr>
          </a:p>
          <a:p>
            <a:pPr eaLnBrk="1" hangingPunct="1">
              <a:buFont typeface="Arial" charset="0"/>
              <a:buNone/>
            </a:pPr>
            <a:endParaRPr lang="ru-RU" b="1" i="1" dirty="0" smtClean="0">
              <a:solidFill>
                <a:schemeClr val="accent1"/>
              </a:solidFill>
            </a:endParaRPr>
          </a:p>
          <a:p>
            <a:pPr algn="ctr" eaLnBrk="1" hangingPunct="1">
              <a:buFont typeface="Arial" charset="0"/>
              <a:buNone/>
            </a:pP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 Всё хорошее в природе - от солнца; </a:t>
            </a:r>
          </a:p>
          <a:p>
            <a:pPr algn="ctr" eaLnBrk="1" hangingPunct="1">
              <a:buFont typeface="Arial" charset="0"/>
              <a:buNone/>
            </a:pP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 все лучшее в жизни - от человека”.</a:t>
            </a:r>
          </a:p>
          <a:p>
            <a:pPr algn="ctr" eaLnBrk="1" hangingPunct="1">
              <a:buFont typeface="Arial" charset="0"/>
              <a:buNone/>
            </a:pPr>
            <a:r>
              <a:rPr lang="ru-RU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М. Пришвин</a:t>
            </a:r>
          </a:p>
        </p:txBody>
      </p:sp>
      <p:pic>
        <p:nvPicPr>
          <p:cNvPr id="5123" name="Picture 2" descr="http://briefly.ru/img/authors/prishv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63" y="214312"/>
            <a:ext cx="3571887" cy="4395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71500" y="2000250"/>
            <a:ext cx="64484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добрый привет -    добрый ответ.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/>
              <a:t>      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500063" y="3000375"/>
            <a:ext cx="58128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Жизнь дана на -    добрые дела.</a:t>
            </a:r>
            <a:r>
              <a:rPr lang="ru-RU" sz="2800" dirty="0">
                <a:solidFill>
                  <a:srgbClr val="C00000"/>
                </a:solidFill>
              </a:rPr>
              <a:t>  </a:t>
            </a:r>
            <a:r>
              <a:rPr lang="ru-RU" dirty="0"/>
              <a:t>     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500063" y="4000500"/>
            <a:ext cx="92154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 одежда красит человека, а его добрые дела</a:t>
            </a:r>
            <a:r>
              <a:rPr lang="ru-RU" sz="2800" dirty="0">
                <a:solidFill>
                  <a:srgbClr val="C00000"/>
                </a:solidFill>
              </a:rPr>
              <a:t>.  </a:t>
            </a:r>
            <a:r>
              <a:rPr lang="ru-RU" dirty="0">
                <a:solidFill>
                  <a:srgbClr val="C00000"/>
                </a:solidFill>
              </a:rPr>
              <a:t>   </a:t>
            </a:r>
          </a:p>
        </p:txBody>
      </p:sp>
      <p:pic>
        <p:nvPicPr>
          <p:cNvPr id="614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25" y="4572000"/>
            <a:ext cx="2843213" cy="213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002060"/>
                </a:solidFill>
              </a:rPr>
              <a:t>МУДРЫЕ МЫСЛИ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428625"/>
            <a:ext cx="8229600" cy="785813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Назови качества доброго человека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00628" y="1357298"/>
            <a:ext cx="3735387" cy="48320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душевный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вредный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доброжелательный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добродетельный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добродушный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лживый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добронравный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добропорядочный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коварный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грубый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достойный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14348" y="1318022"/>
            <a:ext cx="4286250" cy="48320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добрый и жалостливый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благородный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жадный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честный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ответственный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Умный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злой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добросердечный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жестокий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дружный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невнимательный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428625"/>
            <a:ext cx="8229600" cy="785813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качества доброго человека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72063" y="1428750"/>
            <a:ext cx="3735387" cy="38163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buFont typeface="Wingdings" pitchFamily="2" charset="2"/>
              <a:buChar char="§"/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душевный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доброжелательный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добродетельный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добродушный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добронравный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добропорядочный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достойный</a:t>
            </a:r>
          </a:p>
          <a:p>
            <a:pPr>
              <a:defRPr/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14375" y="1428750"/>
            <a:ext cx="4286250" cy="38163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добрый и жалостливый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благородный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честный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ответственный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умный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добросердечный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дружный</a:t>
            </a:r>
          </a:p>
          <a:p>
            <a:pPr>
              <a:defRPr/>
            </a:pP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http://im0-tub-ru.yandex.net/i?id=564635559-23-72&amp;n=21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8794" y="1285860"/>
            <a:ext cx="5553114" cy="52719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714500" y="357188"/>
            <a:ext cx="5930900" cy="5238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МИР НЕ БЕЗ ДОБРЫХ ЛЮДЕЙ…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813" y="3929063"/>
            <a:ext cx="8358187" cy="17541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Русский учёный Павлов сказал: </a:t>
            </a:r>
            <a:r>
              <a:rPr lang="ru-RU" sz="36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«Словом можно убить, </a:t>
            </a:r>
          </a:p>
          <a:p>
            <a:pPr algn="ctr">
              <a:defRPr/>
            </a:pPr>
            <a:r>
              <a:rPr lang="ru-RU" sz="36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словом можно воскресить». </a:t>
            </a:r>
          </a:p>
        </p:txBody>
      </p:sp>
      <p:pic>
        <p:nvPicPr>
          <p:cNvPr id="7173" name="Picture 5" descr="http://im5-tub-ru.yandex.net/i?id=306691380-09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4686" y="148708"/>
            <a:ext cx="2726074" cy="335173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C00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-1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231</Words>
  <Application>Microsoft Office PowerPoint</Application>
  <PresentationFormat>Экран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4-12</vt:lpstr>
      <vt:lpstr>Классный час: «Спешите делать добро»  4 «б» класс</vt:lpstr>
      <vt:lpstr>Если добрый ты…</vt:lpstr>
      <vt:lpstr>Презентация PowerPoint</vt:lpstr>
      <vt:lpstr>Презентация PowerPoint</vt:lpstr>
      <vt:lpstr>МУДРЫЕ МЫСЛИ</vt:lpstr>
      <vt:lpstr>Назови качества доброго человека</vt:lpstr>
      <vt:lpstr>качества доброго человека</vt:lpstr>
      <vt:lpstr>Презентация PowerPoint</vt:lpstr>
      <vt:lpstr>Презентация PowerPoint</vt:lpstr>
      <vt:lpstr>Презентация PowerPoint</vt:lpstr>
      <vt:lpstr>Твори добро на всей земле!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8</cp:revision>
  <dcterms:modified xsi:type="dcterms:W3CDTF">2019-11-18T14:54:11Z</dcterms:modified>
</cp:coreProperties>
</file>