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7" r:id="rId8"/>
    <p:sldId id="268" r:id="rId9"/>
    <p:sldId id="270" r:id="rId10"/>
    <p:sldId id="272" r:id="rId11"/>
    <p:sldId id="273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>
        <p:scale>
          <a:sx n="94" d="100"/>
          <a:sy n="94" d="100"/>
        </p:scale>
        <p:origin x="-66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1683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3CA518-D33D-4CCE-832E-8489DF6DFE12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913228-C852-41E3-BBB6-3B418D0BD6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8EFAA-FFBC-4368-A1E1-1F19A309D30E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40029-E331-4BE1-B8EF-634FBAAD42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C50F7A-0713-4E06-85DD-CD7472F59583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33CE8-3270-4868-AF12-E70E479FE0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B248F-95BE-47FF-B5E9-093B7C5C9267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7C4501-7EEB-4B76-915B-6090A1F164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EB2A6-60F8-4A99-85CE-74B39CA4448C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D05A1F-B9E4-4953-998B-EEE3C5305C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3ADE5-E1C2-49EF-8395-6697D528508E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FBEC3-53D7-4C1D-8197-12DEE12B70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FD33AD-500E-42A6-B367-F6799D51FE1F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C4E4D6-03DE-4E3F-9D55-C84CB296B4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32AEF1-A3AF-4A0E-9C5F-11F5279D7DEE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42CF-9A86-4B28-AD2E-0CA4C7D32A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48455-28AB-43A1-89EB-E00FB87BE425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2BBF3-952D-4115-97B2-9E3CA59F85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E0F52-DD45-443D-BFB4-E0E540DFB322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3346F-0820-41C7-AEBF-0D9B43B180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CC896-EEB1-4767-93EE-8B8805A3E5DD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5812E-8E47-4D16-8AE8-26CDC039C9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0659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A69D558-C0B3-46DC-BC5B-A9AB8CE2976E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9F4695B7-707E-4774-9B6D-813A5586E6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6" r:id="rId1"/>
    <p:sldLayoutId id="2147483705" r:id="rId2"/>
    <p:sldLayoutId id="2147483704" r:id="rId3"/>
    <p:sldLayoutId id="2147483703" r:id="rId4"/>
    <p:sldLayoutId id="2147483702" r:id="rId5"/>
    <p:sldLayoutId id="2147483701" r:id="rId6"/>
    <p:sldLayoutId id="2147483700" r:id="rId7"/>
    <p:sldLayoutId id="2147483699" r:id="rId8"/>
    <p:sldLayoutId id="2147483698" r:id="rId9"/>
    <p:sldLayoutId id="2147483697" r:id="rId10"/>
    <p:sldLayoutId id="214748369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7" Type="http://schemas.openxmlformats.org/officeDocument/2006/relationships/image" Target="../media/image13.gi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&#1040;&#1076;&#1084;&#1080;&#1085;&#1080;&#1089;&#1090;&#1088;&#1072;&#1090;&#1086;&#1088;\&#1056;&#1072;&#1073;&#1086;&#1095;&#1080;&#1081;%20&#1089;&#1090;&#1086;&#1083;\&#1055;&#1077;&#1089;&#1085;&#1080;\075%20&#1059;&#1083;&#1099;&#1073;&#1082;&#1072;.mp3" TargetMode="Externa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WordArt 5"/>
          <p:cNvSpPr>
            <a:spLocks noChangeArrowheads="1" noChangeShapeType="1" noTextEdit="1"/>
          </p:cNvSpPr>
          <p:nvPr/>
        </p:nvSpPr>
        <p:spPr bwMode="auto">
          <a:xfrm rot="10800000" flipH="1" flipV="1">
            <a:off x="2071670" y="2285992"/>
            <a:ext cx="5643602" cy="228966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Поговорим </a:t>
            </a:r>
          </a:p>
          <a:p>
            <a:pPr algn="ctr"/>
            <a:r>
              <a:rPr lang="ru-RU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о </a:t>
            </a:r>
            <a:r>
              <a:rPr lang="ru-RU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дружбе</a:t>
            </a:r>
          </a:p>
          <a:p>
            <a:pPr algn="ctr"/>
            <a:r>
              <a:rPr lang="ru-RU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Провела</a:t>
            </a:r>
            <a:r>
              <a:rPr lang="ru-RU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: </a:t>
            </a:r>
            <a:r>
              <a:rPr lang="ru-RU" sz="36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Шаипоа</a:t>
            </a:r>
            <a:r>
              <a:rPr lang="ru-RU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 М.М.</a:t>
            </a:r>
            <a:endParaRPr lang="ru-RU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7188" y="785813"/>
            <a:ext cx="8280400" cy="5592762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endParaRPr lang="ru-RU" sz="260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000" b="1"/>
              <a:t>1. Один за всех и все за одного.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000" b="1"/>
              <a:t>2. Уважайте друг друга и помогайте друг другу.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000" b="1"/>
              <a:t>3. Радуйтесь вместе с друзьями.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000" b="1"/>
              <a:t>4. Не обижайте друзей и всех, кто вас окружает.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000" b="1"/>
              <a:t>5. Не оставляйте друзей в беде, не подводите их, не предавайте, не обманывайте, не нарушайте своих обещаний.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000" b="1"/>
              <a:t>6. Берегите друзей, ведь друга потерять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000" b="1"/>
              <a:t>легко. Старый друг лучше новых двух.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2600"/>
          </a:p>
        </p:txBody>
      </p:sp>
      <p:sp>
        <p:nvSpPr>
          <p:cNvPr id="22530" name="WordArt 4"/>
          <p:cNvSpPr>
            <a:spLocks noChangeArrowheads="1" noChangeShapeType="1" noTextEdit="1"/>
          </p:cNvSpPr>
          <p:nvPr/>
        </p:nvSpPr>
        <p:spPr bwMode="auto">
          <a:xfrm>
            <a:off x="1857375" y="214313"/>
            <a:ext cx="4786313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b="1" i="1" kern="10">
                <a:ln w="9525">
                  <a:noFill/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Основные законы дружбы: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70" decel="100000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770" decel="100000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770" decel="100000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770" decel="100000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6" dur="770" fill="hold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8" dur="770" fill="hold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04800" y="457200"/>
            <a:ext cx="8686800" cy="18288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endParaRPr lang="ru-RU"/>
          </a:p>
        </p:txBody>
      </p:sp>
      <p:pic>
        <p:nvPicPr>
          <p:cNvPr id="23554" name="Picture 5" descr="24028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813" y="908050"/>
            <a:ext cx="6264275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19088" y="2027238"/>
            <a:ext cx="8496300" cy="31638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>
                <a:solidFill>
                  <a:srgbClr val="CC3300"/>
                </a:solidFill>
                <a:latin typeface="Garamond" pitchFamily="18" charset="0"/>
              </a:rPr>
              <a:t>«</a:t>
            </a:r>
            <a:r>
              <a:rPr lang="ru-RU" b="1" i="1">
                <a:solidFill>
                  <a:srgbClr val="663300"/>
                </a:solidFill>
                <a:latin typeface="Garamond" pitchFamily="18" charset="0"/>
              </a:rPr>
              <a:t>Товарищ </a:t>
            </a:r>
            <a:r>
              <a:rPr lang="ru-RU" b="1">
                <a:solidFill>
                  <a:srgbClr val="CC3300"/>
                </a:solidFill>
                <a:latin typeface="Garamond" pitchFamily="18" charset="0"/>
              </a:rPr>
              <a:t>- человек, близкий кому-нибудь по общности взглядов, деятельности, условий жизни…»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>
                <a:solidFill>
                  <a:srgbClr val="CC3300"/>
                </a:solidFill>
                <a:latin typeface="Garamond" pitchFamily="18" charset="0"/>
              </a:rPr>
              <a:t> «</a:t>
            </a:r>
            <a:r>
              <a:rPr lang="ru-RU" b="1" i="1">
                <a:solidFill>
                  <a:srgbClr val="663300"/>
                </a:solidFill>
                <a:latin typeface="Garamond" pitchFamily="18" charset="0"/>
              </a:rPr>
              <a:t>Друг</a:t>
            </a:r>
            <a:r>
              <a:rPr lang="ru-RU" b="1" i="1">
                <a:solidFill>
                  <a:schemeClr val="accent2"/>
                </a:solidFill>
                <a:latin typeface="Garamond" pitchFamily="18" charset="0"/>
              </a:rPr>
              <a:t> </a:t>
            </a:r>
            <a:r>
              <a:rPr lang="ru-RU" b="1">
                <a:solidFill>
                  <a:srgbClr val="CC3300"/>
                </a:solidFill>
                <a:latin typeface="Garamond" pitchFamily="18" charset="0"/>
              </a:rPr>
              <a:t>- тот, кто связан с кем-нибудь дружбой»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>
                <a:solidFill>
                  <a:srgbClr val="CC3300"/>
                </a:solidFill>
                <a:latin typeface="Garamond" pitchFamily="18" charset="0"/>
              </a:rPr>
              <a:t>                                                    С.И. Ожегов</a:t>
            </a:r>
          </a:p>
        </p:txBody>
      </p:sp>
      <p:sp>
        <p:nvSpPr>
          <p:cNvPr id="14338" name="Text Box 19"/>
          <p:cNvSpPr txBox="1">
            <a:spLocks noChangeArrowheads="1"/>
          </p:cNvSpPr>
          <p:nvPr/>
        </p:nvSpPr>
        <p:spPr bwMode="auto">
          <a:xfrm>
            <a:off x="827088" y="476250"/>
            <a:ext cx="20161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latin typeface="Franklin Gothic Book" pitchFamily="34" charset="0"/>
            </a:endParaRPr>
          </a:p>
        </p:txBody>
      </p:sp>
      <p:sp>
        <p:nvSpPr>
          <p:cNvPr id="14339" name="WordArt 6"/>
          <p:cNvSpPr>
            <a:spLocks noChangeArrowheads="1" noChangeShapeType="1" noTextEdit="1"/>
          </p:cNvSpPr>
          <p:nvPr/>
        </p:nvSpPr>
        <p:spPr bwMode="auto">
          <a:xfrm>
            <a:off x="2339975" y="765175"/>
            <a:ext cx="3816350" cy="1079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Кто это?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59113" y="0"/>
            <a:ext cx="5689600" cy="1441450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4000" b="1" i="1" kern="1200" cap="all" dirty="0">
                <a:solidFill>
                  <a:srgbClr val="663300"/>
                </a:solidFill>
                <a:effectLst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sz="4000" b="1" i="1" kern="1200" cap="all" dirty="0">
                <a:solidFill>
                  <a:srgbClr val="663300"/>
                </a:solidFill>
                <a:effectLst>
                  <a:reflection blurRad="12700" stA="48000" endA="300" endPos="55000" dir="5400000" sy="-90000" algn="bl" rotWithShape="0"/>
                </a:effectLst>
              </a:rPr>
            </a:br>
            <a:endParaRPr lang="ru-RU" sz="6600" b="1" i="1" kern="1200" cap="all" dirty="0">
              <a:solidFill>
                <a:srgbClr val="663300"/>
              </a:solidFill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429000" y="500063"/>
            <a:ext cx="5357813" cy="43862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3600" b="1">
                <a:solidFill>
                  <a:srgbClr val="CC3300"/>
                </a:solidFill>
                <a:latin typeface="Garamond" pitchFamily="18" charset="0"/>
              </a:rPr>
              <a:t>– </a:t>
            </a:r>
            <a:r>
              <a:rPr lang="ru-RU" b="1">
                <a:solidFill>
                  <a:srgbClr val="CC3300"/>
                </a:solidFill>
                <a:latin typeface="Garamond" pitchFamily="18" charset="0"/>
              </a:rPr>
              <a:t>близкие отношения основанные на взаимном доверии,    привязанности, общности интересов».</a:t>
            </a:r>
          </a:p>
        </p:txBody>
      </p:sp>
      <p:pic>
        <p:nvPicPr>
          <p:cNvPr id="15363" name="Picture 3" descr="C:\Documents and Settings\Администратор\Рабочий стол\Анимации\анимашки\KIDS\AN13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755650" y="3500438"/>
            <a:ext cx="2824163" cy="25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WordArt 7"/>
          <p:cNvSpPr>
            <a:spLocks noChangeArrowheads="1" noChangeShapeType="1" noTextEdit="1"/>
          </p:cNvSpPr>
          <p:nvPr/>
        </p:nvSpPr>
        <p:spPr bwMode="auto">
          <a:xfrm>
            <a:off x="539750" y="404813"/>
            <a:ext cx="2663825" cy="6492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Дружба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9"/>
          <p:cNvSpPr>
            <a:spLocks noChangeArrowheads="1"/>
          </p:cNvSpPr>
          <p:nvPr/>
        </p:nvSpPr>
        <p:spPr bwMode="auto">
          <a:xfrm>
            <a:off x="539750" y="1125538"/>
            <a:ext cx="8351838" cy="3871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FF3300"/>
                </a:solidFill>
                <a:latin typeface="Franklin Gothic Book" pitchFamily="34" charset="0"/>
              </a:rPr>
              <a:t>Настоящий друг</a:t>
            </a:r>
            <a:r>
              <a:rPr lang="ru-RU" sz="2000" b="1">
                <a:latin typeface="Franklin Gothic Book" pitchFamily="34" charset="0"/>
              </a:rPr>
              <a:t> </a:t>
            </a:r>
            <a:r>
              <a:rPr lang="ru-RU" sz="2000" b="1">
                <a:solidFill>
                  <a:srgbClr val="FF3300"/>
                </a:solidFill>
                <a:latin typeface="Franklin Gothic Book" pitchFamily="34" charset="0"/>
              </a:rPr>
              <a:t>–</a:t>
            </a:r>
            <a:r>
              <a:rPr lang="ru-RU" sz="2000" b="1">
                <a:latin typeface="Franklin Gothic Book" pitchFamily="34" charset="0"/>
              </a:rPr>
              <a:t>  </a:t>
            </a:r>
            <a:r>
              <a:rPr lang="ru-RU" sz="2000" b="1">
                <a:solidFill>
                  <a:schemeClr val="accent2"/>
                </a:solidFill>
                <a:latin typeface="Franklin Gothic Book" pitchFamily="34" charset="0"/>
              </a:rPr>
              <a:t>это тот, кто никогда не обманывает своего друга.</a:t>
            </a:r>
          </a:p>
          <a:p>
            <a:endParaRPr lang="ru-RU" sz="2000" b="1">
              <a:solidFill>
                <a:schemeClr val="accent2"/>
              </a:solidFill>
              <a:latin typeface="Franklin Gothic Book" pitchFamily="34" charset="0"/>
            </a:endParaRPr>
          </a:p>
          <a:p>
            <a:r>
              <a:rPr lang="ru-RU" sz="2000" b="1">
                <a:latin typeface="Franklin Gothic Book" pitchFamily="34" charset="0"/>
              </a:rPr>
              <a:t> </a:t>
            </a:r>
            <a:r>
              <a:rPr lang="ru-RU" sz="2000" b="1">
                <a:solidFill>
                  <a:srgbClr val="FF3300"/>
                </a:solidFill>
                <a:latin typeface="Franklin Gothic Book" pitchFamily="34" charset="0"/>
              </a:rPr>
              <a:t>Настоящий друг</a:t>
            </a:r>
            <a:r>
              <a:rPr lang="ru-RU" sz="2000" b="1">
                <a:latin typeface="Franklin Gothic Book" pitchFamily="34" charset="0"/>
              </a:rPr>
              <a:t> </a:t>
            </a:r>
            <a:r>
              <a:rPr lang="ru-RU" sz="2000" b="1">
                <a:solidFill>
                  <a:srgbClr val="FF3300"/>
                </a:solidFill>
                <a:latin typeface="Franklin Gothic Book" pitchFamily="34" charset="0"/>
              </a:rPr>
              <a:t>–</a:t>
            </a:r>
            <a:r>
              <a:rPr lang="ru-RU" sz="2000" b="1">
                <a:latin typeface="Franklin Gothic Book" pitchFamily="34" charset="0"/>
              </a:rPr>
              <a:t> </a:t>
            </a:r>
            <a:r>
              <a:rPr lang="ru-RU" sz="2000" b="1">
                <a:solidFill>
                  <a:srgbClr val="0070C0"/>
                </a:solidFill>
                <a:latin typeface="Franklin Gothic Book" pitchFamily="34" charset="0"/>
              </a:rPr>
              <a:t>это тот, кто не пожалеет поделиться  со своим другом всем, что сам имеет.</a:t>
            </a:r>
          </a:p>
          <a:p>
            <a:endParaRPr lang="ru-RU" sz="2000" b="1">
              <a:solidFill>
                <a:schemeClr val="hlink"/>
              </a:solidFill>
              <a:latin typeface="Franklin Gothic Book" pitchFamily="34" charset="0"/>
            </a:endParaRPr>
          </a:p>
          <a:p>
            <a:r>
              <a:rPr lang="ru-RU" sz="2000" b="1">
                <a:solidFill>
                  <a:srgbClr val="FF3300"/>
                </a:solidFill>
                <a:latin typeface="Franklin Gothic Book" pitchFamily="34" charset="0"/>
              </a:rPr>
              <a:t>Настоящий друг</a:t>
            </a:r>
            <a:r>
              <a:rPr lang="ru-RU" sz="2000" b="1">
                <a:latin typeface="Franklin Gothic Book" pitchFamily="34" charset="0"/>
              </a:rPr>
              <a:t> </a:t>
            </a:r>
            <a:r>
              <a:rPr lang="ru-RU" sz="2000" b="1">
                <a:solidFill>
                  <a:srgbClr val="FF3300"/>
                </a:solidFill>
                <a:latin typeface="Franklin Gothic Book" pitchFamily="34" charset="0"/>
              </a:rPr>
              <a:t>–</a:t>
            </a:r>
            <a:r>
              <a:rPr lang="ru-RU" sz="2000" b="1">
                <a:latin typeface="Franklin Gothic Book" pitchFamily="34" charset="0"/>
              </a:rPr>
              <a:t> </a:t>
            </a:r>
            <a:r>
              <a:rPr lang="ru-RU" sz="2000" b="1">
                <a:solidFill>
                  <a:schemeClr val="tx2"/>
                </a:solidFill>
                <a:latin typeface="Franklin Gothic Book" pitchFamily="34" charset="0"/>
              </a:rPr>
              <a:t>это тот, кто не станет смеяться над бедой или неудачей своего друга.</a:t>
            </a:r>
          </a:p>
          <a:p>
            <a:endParaRPr lang="ru-RU" sz="2000" b="1">
              <a:solidFill>
                <a:schemeClr val="tx2"/>
              </a:solidFill>
              <a:latin typeface="Franklin Gothic Book" pitchFamily="34" charset="0"/>
            </a:endParaRPr>
          </a:p>
          <a:p>
            <a:r>
              <a:rPr lang="ru-RU" sz="2000" b="1">
                <a:solidFill>
                  <a:srgbClr val="FF3300"/>
                </a:solidFill>
                <a:latin typeface="Franklin Gothic Book" pitchFamily="34" charset="0"/>
              </a:rPr>
              <a:t>Настоящий друг</a:t>
            </a:r>
            <a:r>
              <a:rPr lang="ru-RU" sz="2000" b="1">
                <a:latin typeface="Franklin Gothic Book" pitchFamily="34" charset="0"/>
              </a:rPr>
              <a:t> </a:t>
            </a:r>
            <a:r>
              <a:rPr lang="ru-RU" sz="2000" b="1">
                <a:solidFill>
                  <a:srgbClr val="FF3300"/>
                </a:solidFill>
                <a:latin typeface="Franklin Gothic Book" pitchFamily="34" charset="0"/>
              </a:rPr>
              <a:t>–</a:t>
            </a:r>
            <a:r>
              <a:rPr lang="ru-RU" sz="2000" b="1">
                <a:latin typeface="Franklin Gothic Book" pitchFamily="34" charset="0"/>
              </a:rPr>
              <a:t> </a:t>
            </a:r>
            <a:r>
              <a:rPr lang="ru-RU" sz="2000" b="1">
                <a:solidFill>
                  <a:srgbClr val="0070C0"/>
                </a:solidFill>
                <a:latin typeface="Franklin Gothic Book" pitchFamily="34" charset="0"/>
              </a:rPr>
              <a:t>это тот, с кем всегда интересно и никогда не скучно.</a:t>
            </a:r>
          </a:p>
          <a:p>
            <a:endParaRPr lang="ru-RU" sz="2000" b="1">
              <a:solidFill>
                <a:schemeClr val="hlink"/>
              </a:solidFill>
              <a:latin typeface="Franklin Gothic Book" pitchFamily="34" charset="0"/>
            </a:endParaRPr>
          </a:p>
          <a:p>
            <a:r>
              <a:rPr lang="ru-RU" sz="2000" b="1">
                <a:solidFill>
                  <a:srgbClr val="FF3300"/>
                </a:solidFill>
                <a:latin typeface="Franklin Gothic Book" pitchFamily="34" charset="0"/>
              </a:rPr>
              <a:t>Настоящий друг</a:t>
            </a:r>
            <a:r>
              <a:rPr lang="ru-RU" sz="2000" b="1">
                <a:latin typeface="Franklin Gothic Book" pitchFamily="34" charset="0"/>
              </a:rPr>
              <a:t> </a:t>
            </a:r>
            <a:r>
              <a:rPr lang="ru-RU" sz="2000" b="1">
                <a:solidFill>
                  <a:srgbClr val="FF3300"/>
                </a:solidFill>
                <a:latin typeface="Franklin Gothic Book" pitchFamily="34" charset="0"/>
              </a:rPr>
              <a:t>–</a:t>
            </a:r>
            <a:r>
              <a:rPr lang="ru-RU" sz="2000" b="1">
                <a:latin typeface="Franklin Gothic Book" pitchFamily="34" charset="0"/>
              </a:rPr>
              <a:t> </a:t>
            </a:r>
            <a:r>
              <a:rPr lang="ru-RU" sz="2000" b="1">
                <a:solidFill>
                  <a:schemeClr val="accent2"/>
                </a:solidFill>
                <a:latin typeface="Franklin Gothic Book" pitchFamily="34" charset="0"/>
              </a:rPr>
              <a:t>это тот, кто постарается защитить от обидчика.</a:t>
            </a:r>
            <a:r>
              <a:rPr lang="ru-RU" sz="2000">
                <a:latin typeface="Franklin Gothic Book" pitchFamily="34" charset="0"/>
              </a:rPr>
              <a:t> </a:t>
            </a:r>
          </a:p>
          <a:p>
            <a:endParaRPr lang="ru-RU" sz="2800">
              <a:latin typeface="Franklin Gothic Book" pitchFamily="34" charset="0"/>
            </a:endParaRPr>
          </a:p>
        </p:txBody>
      </p:sp>
      <p:pic>
        <p:nvPicPr>
          <p:cNvPr id="16386" name="Рисунок 3" descr="F:\CLIPART8\J034339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938" y="4857750"/>
            <a:ext cx="1438275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Рисунок 4" descr="F:\CLIPART8\J0343363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88" y="428625"/>
            <a:ext cx="2071687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Рисунок 5" descr="F:\CLIPART8\J0343361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675" y="4076700"/>
            <a:ext cx="2643188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Рисунок 7" descr="F:\CLIPART8\J0343397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86500" y="285750"/>
            <a:ext cx="2071688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4" name="WordArt 8"/>
          <p:cNvSpPr>
            <a:spLocks noChangeArrowheads="1" noChangeShapeType="1" noTextEdit="1"/>
          </p:cNvSpPr>
          <p:nvPr/>
        </p:nvSpPr>
        <p:spPr bwMode="auto">
          <a:xfrm>
            <a:off x="250825" y="2852738"/>
            <a:ext cx="8713788" cy="8651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Какие пословицы о дружбе вы знаете?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285784" y="1357298"/>
            <a:ext cx="750099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+mn-lt"/>
              </a:rPr>
              <a:t>Нет друга – ищи, а нашёл- …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-642974" y="2143116"/>
            <a:ext cx="7572428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Друзья познаются в …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-928726" y="4500570"/>
            <a:ext cx="814393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Не имей сто рублей, а …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-428660" y="2928934"/>
            <a:ext cx="6357982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Старый друг лучше…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14348" y="214290"/>
            <a:ext cx="771530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Закончи пословицу: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-357222" y="3786189"/>
            <a:ext cx="7215238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Человек без друзей, что …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0" y="5286388"/>
            <a:ext cx="6500826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Дружба не гриб, в лесу…</a:t>
            </a:r>
          </a:p>
        </p:txBody>
      </p:sp>
      <p:pic>
        <p:nvPicPr>
          <p:cNvPr id="18440" name="Picture 2" descr="H:\кАРТИНКИ\Картинки из интернета\Рисунок7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7763" y="2492375"/>
            <a:ext cx="2535237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214290"/>
            <a:ext cx="8686800" cy="838200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kern="1200" cap="all" dirty="0">
                <a:effectLst>
                  <a:reflection blurRad="12700" stA="48000" endA="300" endPos="55000" dir="5400000" sy="-90000" algn="bl" rotWithShape="0"/>
                </a:effectLst>
              </a:rPr>
              <a:t>А С КЕМ ВЫ ДРУЖИТЕ?!</a:t>
            </a:r>
          </a:p>
        </p:txBody>
      </p:sp>
      <p:pic>
        <p:nvPicPr>
          <p:cNvPr id="4" name="Рисунок 3" descr="F:\CLIPART6\J0297523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3313" y="1857375"/>
            <a:ext cx="1928812" cy="203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F:\CLIPART6\J0297555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" y="1500188"/>
            <a:ext cx="2143125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F:\CLIPART8\J0343321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57938" y="1571625"/>
            <a:ext cx="2000250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F:\CLIPART8\J0343317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5813" y="4572000"/>
            <a:ext cx="2024062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F:\CLIPART8\J0343401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15125" y="3857625"/>
            <a:ext cx="219075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 descr="C:\Documents and Settings\Администратор\Рабочий стол\Анимации\анимашки\KIDS\AN087.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357688" y="4572000"/>
            <a:ext cx="1735137" cy="201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928662" y="1357298"/>
            <a:ext cx="760209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</a:rPr>
              <a:t>1.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071802" y="1500174"/>
            <a:ext cx="764953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</a:rPr>
              <a:t>2.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715008" y="1000108"/>
            <a:ext cx="764953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</a:rPr>
              <a:t>3.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28596" y="4143380"/>
            <a:ext cx="764953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</a:rPr>
              <a:t>4.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857620" y="4214818"/>
            <a:ext cx="764953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</a:rPr>
              <a:t>5.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072198" y="3429000"/>
            <a:ext cx="764953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</a:rPr>
              <a:t>6.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51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85720" y="214290"/>
            <a:ext cx="8686800" cy="1143008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kern="1200" cap="all" dirty="0">
                <a:effectLst>
                  <a:reflection blurRad="12700" stA="48000" endA="300" endPos="55000" dir="5400000" sy="-90000" algn="bl" rotWithShape="0"/>
                </a:effectLst>
              </a:rPr>
              <a:t>С ЧЕГО НАЧИНАЕТСЯ ДРУЖБА?</a:t>
            </a:r>
          </a:p>
        </p:txBody>
      </p:sp>
      <p:pic>
        <p:nvPicPr>
          <p:cNvPr id="10" name="075 Улыбка.mp3">
            <a:hlinkClick r:id="" action="ppaction://media"/>
          </p:cNvPr>
          <p:cNvPicPr>
            <a:picLocks noGrp="1" noRot="1" noChangeAspect="1"/>
          </p:cNvPicPr>
          <p:nvPr>
            <p:ph idx="4294967295"/>
            <a:audioFile r:link="rId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384675" y="3089275"/>
            <a:ext cx="298450" cy="296863"/>
          </a:xfrm>
        </p:spPr>
      </p:pic>
      <p:pic>
        <p:nvPicPr>
          <p:cNvPr id="20483" name="Picture 2" descr="H:\кАРТИНКИ\Новое\wapos_ru_3486g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00338" y="1989138"/>
            <a:ext cx="3352800" cy="39624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1110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04800" y="457200"/>
            <a:ext cx="8686800" cy="838200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i="1" kern="1200" cap="all" dirty="0">
                <a:solidFill>
                  <a:srgbClr val="00B050"/>
                </a:solidFill>
                <a:effectLst>
                  <a:reflection blurRad="12700" stA="48000" endA="300" endPos="55000" dir="5400000" sy="-90000" algn="bl" rotWithShape="0"/>
                </a:effectLst>
              </a:rPr>
              <a:t>Могут ли руки помочь  подружиться?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57200" y="2000250"/>
            <a:ext cx="8686800" cy="5026025"/>
          </a:xfrm>
        </p:spPr>
        <p:txBody>
          <a:bodyPr/>
          <a:lstStyle/>
          <a:p>
            <a:pPr eaLnBrk="1" hangingPunct="1">
              <a:defRPr/>
            </a:pPr>
            <a:r>
              <a:rPr lang="ru-RU"/>
              <a:t>- </a:t>
            </a:r>
            <a:r>
              <a:rPr lang="ru-RU" sz="3500" b="1" i="1">
                <a:solidFill>
                  <a:srgbClr val="7030A0"/>
                </a:solidFill>
              </a:rPr>
              <a:t>Потрогайте руки друг друга. </a:t>
            </a:r>
          </a:p>
          <a:p>
            <a:pPr eaLnBrk="1" hangingPunct="1">
              <a:defRPr/>
            </a:pPr>
            <a:r>
              <a:rPr lang="ru-RU" sz="3500" b="1" i="1"/>
              <a:t>  Что можно о них сказать?</a:t>
            </a:r>
          </a:p>
          <a:p>
            <a:pPr eaLnBrk="1" hangingPunct="1">
              <a:defRPr/>
            </a:pPr>
            <a:r>
              <a:rPr lang="ru-RU" sz="3500" b="1" i="1"/>
              <a:t>- </a:t>
            </a:r>
            <a:r>
              <a:rPr lang="ru-RU" sz="3500" b="1" i="1">
                <a:solidFill>
                  <a:srgbClr val="00B050"/>
                </a:solidFill>
              </a:rPr>
              <a:t>Пожмите дружески руки друг другу. </a:t>
            </a:r>
          </a:p>
          <a:p>
            <a:pPr eaLnBrk="1" hangingPunct="1">
              <a:defRPr/>
            </a:pPr>
            <a:r>
              <a:rPr lang="ru-RU" sz="3500" b="1" i="1"/>
              <a:t>  Что вы чувствуете?</a:t>
            </a:r>
          </a:p>
        </p:txBody>
      </p:sp>
      <p:pic>
        <p:nvPicPr>
          <p:cNvPr id="21507" name="Рисунок 4" descr="F:\CLIPART8\J0343309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425" y="3860800"/>
            <a:ext cx="2143125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блака">
  <a:themeElements>
    <a:clrScheme name="Облака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Обла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блака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блака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Clouds</Template>
  <TotalTime>319</TotalTime>
  <Words>316</Words>
  <Application>Microsoft Office PowerPoint</Application>
  <PresentationFormat>Экран (4:3)</PresentationFormat>
  <Paragraphs>49</Paragraphs>
  <Slides>11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Облака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А С КЕМ ВЫ ДРУЖИТЕ?!</vt:lpstr>
      <vt:lpstr>С ЧЕГО НАЧИНАЕТСЯ ДРУЖБА?</vt:lpstr>
      <vt:lpstr>Могут ли руки помочь  подружиться?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</cp:lastModifiedBy>
  <cp:revision>44</cp:revision>
  <dcterms:created xsi:type="dcterms:W3CDTF">2009-01-11T07:29:29Z</dcterms:created>
  <dcterms:modified xsi:type="dcterms:W3CDTF">2019-11-18T14:24:54Z</dcterms:modified>
</cp:coreProperties>
</file>