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5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89F9D1-5DBF-4F81-B599-C0731553F3EA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jpeg"/><Relationship Id="rId7" Type="http://schemas.openxmlformats.org/officeDocument/2006/relationships/image" Target="../media/image1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Классный час в 1 «В» </a:t>
            </a:r>
            <a:r>
              <a:rPr lang="ru-RU" sz="6600" dirty="0" err="1" smtClean="0">
                <a:latin typeface="Monotype Corsiva" pitchFamily="66" charset="0"/>
              </a:rPr>
              <a:t>кл</a:t>
            </a:r>
            <a:r>
              <a:rPr lang="ru-RU" sz="6600" dirty="0" smtClean="0">
                <a:latin typeface="Monotype Corsiva" pitchFamily="66" charset="0"/>
              </a:rPr>
              <a:t>.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Провела: </a:t>
            </a:r>
            <a:r>
              <a:rPr lang="ru-RU" sz="6600" dirty="0" err="1" smtClean="0">
                <a:latin typeface="Monotype Corsiva" pitchFamily="66" charset="0"/>
              </a:rPr>
              <a:t>Шаипова</a:t>
            </a:r>
            <a:r>
              <a:rPr lang="ru-RU" sz="6600" dirty="0" smtClean="0">
                <a:latin typeface="Monotype Corsiva" pitchFamily="66" charset="0"/>
              </a:rPr>
              <a:t> М.М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« Мы едим для того, чтобы   жить, а не живём для того, чтобы есть!»                   </a:t>
            </a:r>
            <a:endParaRPr lang="ru-RU" sz="4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Молочные продукты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2530" name="Picture 2" descr="C:\Documents and Settings\1\Мои документы\Мои рисунки\kef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1666971" cy="2252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Documents and Settings\1\Мои документы\Мои рисунки\3261a3b0d30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1996402" cy="2243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C:\Documents and Settings\1\Мои документы\Мои рисунки\smetana_slivochnoe_maslo_tm_anyuta_25938144_4_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928802"/>
            <a:ext cx="16609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3" name="Picture 5" descr="C:\Documents and Settings\1\Мои документы\Мои рисунки\syr-chedder-duo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500570"/>
            <a:ext cx="2628319" cy="1781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C:\Documents and Settings\1\Мои документы\Мои рисунки\volut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429132"/>
            <a:ext cx="2555471" cy="1885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C:\Documents and Settings\1\Мои документы\Мои рисунки\4ab49cac7f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4500570"/>
            <a:ext cx="2362203" cy="1771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Советы: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>1. Воздерживайтесь от жирной пищи.</a:t>
            </a:r>
          </a:p>
          <a:p>
            <a:r>
              <a:rPr lang="ru-RU" sz="4400" dirty="0" smtClean="0">
                <a:latin typeface="Monotype Corsiva" pitchFamily="66" charset="0"/>
              </a:rPr>
              <a:t>2. Не ешьте много острого и солёного.</a:t>
            </a:r>
          </a:p>
          <a:p>
            <a:r>
              <a:rPr lang="ru-RU" sz="4400" dirty="0" smtClean="0">
                <a:latin typeface="Monotype Corsiva" pitchFamily="66" charset="0"/>
              </a:rPr>
              <a:t>3. Не ешьте много сладостей.</a:t>
            </a:r>
          </a:p>
          <a:p>
            <a:r>
              <a:rPr lang="ru-RU" sz="4400" dirty="0" smtClean="0">
                <a:latin typeface="Monotype Corsiva" pitchFamily="66" charset="0"/>
              </a:rPr>
              <a:t>4. Побольше ешьте овощей и фруктов.</a:t>
            </a:r>
          </a:p>
          <a:p>
            <a:endParaRPr lang="ru-RU" dirty="0"/>
          </a:p>
        </p:txBody>
      </p:sp>
      <p:pic>
        <p:nvPicPr>
          <p:cNvPr id="23554" name="Picture 2" descr="C:\Documents and Settings\1\Рабочий стол\Мои рисунки\0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5"/>
            <a:ext cx="1428760" cy="18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Игра «Полезное – неполезное»</a:t>
            </a:r>
            <a:endParaRPr lang="ru-RU" sz="54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C:\Documents and Settings\1\Мои документы\Мои рисунки\kef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1296922" cy="1752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C:\Documents and Settings\1\Мои документы\Мои рисунки\coca-cola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7" y="2143116"/>
            <a:ext cx="1571635" cy="1890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C:\Documents and Settings\1\Мои документы\Мои рисунки\kop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071678"/>
            <a:ext cx="1571636" cy="188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Picture 5" descr="C:\Documents and Settings\1\Мои документы\Мои рисунки\rk_ku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214818"/>
            <a:ext cx="1652594" cy="2344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C:\Documents and Settings\1\Мои документы\Мои рисунки\1382790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286256"/>
            <a:ext cx="2553880" cy="2043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3" name="Picture 7" descr="C:\Documents and Settings\1\Мои документы\Мои рисунки\48928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2000240"/>
            <a:ext cx="1285884" cy="2014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5" name="Picture 9" descr="C:\Documents and Settings\1\Мои документы\Мои рисунки\piece_of_cak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4357694"/>
            <a:ext cx="2836317" cy="1914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Будьте здоровы!!!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C:\Documents and Settings\1\Мои документы\Мои рисунки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05494" cy="4279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Правильное питание – залог здоровья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Презентацию подготовила  </a:t>
            </a:r>
            <a:r>
              <a:rPr lang="ru-RU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Шаипова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М.М.</a:t>
            </a:r>
            <a:b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                           МБОУ  СОШ  № </a:t>
            </a:r>
            <a:r>
              <a:rPr lang="ru-RU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3</a:t>
            </a:r>
          </a:p>
        </p:txBody>
      </p:sp>
      <p:pic>
        <p:nvPicPr>
          <p:cNvPr id="1026" name="Picture 2" descr="C:\Documents and Settings\1\Рабочий стол\Мои рисунки\img--i-17640-w-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85992"/>
            <a:ext cx="4000496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b2d4470da33c125a7a2059482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9" y="-12010"/>
            <a:ext cx="91736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Monotype Corsiva" pitchFamily="66" charset="0"/>
              </a:rPr>
              <a:t>Мудрые слова: 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« Мы едим для того, чтобы   жить, а не живём для того, чтобы есть!»                   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1\Мои документы\Мои рисунки\6d2e615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3357586" cy="2518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1\Мои документы\Мои рисунки\22c086adde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14356"/>
            <a:ext cx="3643338" cy="2436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Documents and Settings\1\Мои документы\Мои рисунки\1042846463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14752"/>
            <a:ext cx="3143272" cy="2603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Documents and Settings\1\Мои документы\Мои рисунки\gercule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500438"/>
            <a:ext cx="2109550" cy="29593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1\Мои документы\Мои рисунки\66456_6546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3335343" cy="2674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1\Мои документы\Мои рисунки\kar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0042"/>
            <a:ext cx="3924841" cy="270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Documents and Settings\1\Мои документы\Мои рисунки\1266984043_7be296643883-ryerryiry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00438"/>
            <a:ext cx="2619391" cy="276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Documents and Settings\1\Мои документы\Мои рисунки\kop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500438"/>
            <a:ext cx="2357454" cy="2828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Овощи</a:t>
            </a:r>
            <a:endParaRPr lang="ru-RU" sz="8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1\Мои документы\Мои рисунки\489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071942"/>
            <a:ext cx="1628796" cy="2551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Documents and Settings\1\Мои документы\Мои рисунки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857364"/>
            <a:ext cx="2714644" cy="2014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C:\Documents and Settings\1\Мои документы\Мои рисунки\spring_oni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 descr="C:\Documents and Settings\1\Мои документы\Мои рисунки\x_2444caf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214818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C:\Documents and Settings\1\Мои документы\Мои рисунки\0_1f0e7_b5b2ac97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143380"/>
            <a:ext cx="2589597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5" name="Picture 9" descr="C:\Documents and Settings\1\Мои документы\Мои рисунки\fresh_potato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785926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Фрукты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1\Рабочий стол\Мои рисунки\CL-5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000240"/>
            <a:ext cx="2893033" cy="2076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1\Мои документы\Мои рисунки\Pyrus341_Al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928802"/>
            <a:ext cx="1768074" cy="2357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Documents and Settings\1\Мои документы\Мои рисунки\411356-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7" y="1928802"/>
            <a:ext cx="1643090" cy="246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Documents and Settings\1\Мои документы\Мои рисунки\e05bf23959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4572008"/>
            <a:ext cx="2552679" cy="1914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 descr="C:\Documents and Settings\1\Мои документы\Мои рисунки\0_bb32_be938cc4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572008"/>
            <a:ext cx="2428892" cy="1903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1\Мои документы\Мои рисунки\14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2565364" cy="1820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Documents and Settings\1\Мои документы\Мои рисунки\bb08f7748883f5487ea012ae02def4a9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0042"/>
            <a:ext cx="2751811" cy="2030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C:\Documents and Settings\1\Мои документы\Мои рисунки\1192041840_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14818"/>
            <a:ext cx="24384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5" descr="C:\Documents and Settings\1\Мои документы\Мои рисунки\Ozi28mgDyjn2lmuu5Oti41lLo1_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214818"/>
            <a:ext cx="2470850" cy="1933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6" descr="C:\Documents and Settings\1\Мои документы\Мои рисунки\871218_w640_h640_gsbeet4dd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285992"/>
            <a:ext cx="2436894" cy="307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Таблица примерного суточного рациона школьника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2000244"/>
          <a:ext cx="6786610" cy="4632374"/>
        </p:xfrm>
        <a:graphic>
          <a:graphicData uri="http://schemas.openxmlformats.org/drawingml/2006/table">
            <a:tbl>
              <a:tblPr/>
              <a:tblGrid>
                <a:gridCol w="3622220"/>
                <a:gridCol w="3164390"/>
              </a:tblGrid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Продукт</a:t>
                      </a:r>
                      <a:endParaRPr lang="ru-RU" sz="24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7-10 лет</a:t>
                      </a:r>
                      <a:endParaRPr lang="ru-RU" sz="24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пшеничный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ржаной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Крупа, макароны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Овощи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Фрукты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Сладости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Мясо, печень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Рыба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Яйцо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Масло сливочное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Масло растительное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Творог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Сметана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Сыр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143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  Классный час в 1 «В» кл. Провела: Шаипова М.М</vt:lpstr>
      <vt:lpstr>Презентация PowerPoint</vt:lpstr>
      <vt:lpstr>Мудрые слова: </vt:lpstr>
      <vt:lpstr>Презентация PowerPoint</vt:lpstr>
      <vt:lpstr>Презентация PowerPoint</vt:lpstr>
      <vt:lpstr>Овощи</vt:lpstr>
      <vt:lpstr>Фрукты</vt:lpstr>
      <vt:lpstr>Презентация PowerPoint</vt:lpstr>
      <vt:lpstr>Таблица примерного суточного рациона школьника</vt:lpstr>
      <vt:lpstr>Молочные продукты</vt:lpstr>
      <vt:lpstr>Советы:</vt:lpstr>
      <vt:lpstr>Игра «Полезное – неполезное»</vt:lpstr>
      <vt:lpstr>Будьте здоровы!!!</vt:lpstr>
      <vt:lpstr>Правильное питание – залог здоровья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 – залог здоровья</dc:title>
  <dc:creator>1</dc:creator>
  <cp:lastModifiedBy>Пользователь</cp:lastModifiedBy>
  <cp:revision>18</cp:revision>
  <dcterms:created xsi:type="dcterms:W3CDTF">2010-12-21T16:16:16Z</dcterms:created>
  <dcterms:modified xsi:type="dcterms:W3CDTF">2019-11-18T14:24:35Z</dcterms:modified>
</cp:coreProperties>
</file>