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76" r:id="rId12"/>
    <p:sldId id="277" r:id="rId13"/>
    <p:sldId id="281" r:id="rId14"/>
    <p:sldId id="282" r:id="rId15"/>
    <p:sldId id="283" r:id="rId16"/>
    <p:sldId id="284" r:id="rId17"/>
    <p:sldId id="278" r:id="rId18"/>
    <p:sldId id="279" r:id="rId19"/>
    <p:sldId id="280" r:id="rId20"/>
    <p:sldId id="285" r:id="rId21"/>
    <p:sldId id="258" r:id="rId22"/>
    <p:sldId id="262" r:id="rId23"/>
    <p:sldId id="263" r:id="rId24"/>
    <p:sldId id="265" r:id="rId25"/>
    <p:sldId id="259" r:id="rId26"/>
    <p:sldId id="266" r:id="rId27"/>
    <p:sldId id="267" r:id="rId28"/>
    <p:sldId id="268" r:id="rId29"/>
    <p:sldId id="269" r:id="rId30"/>
    <p:sldId id="270" r:id="rId31"/>
    <p:sldId id="272" r:id="rId32"/>
    <p:sldId id="273" r:id="rId33"/>
    <p:sldId id="274" r:id="rId34"/>
    <p:sldId id="271" r:id="rId35"/>
    <p:sldId id="261" r:id="rId36"/>
  </p:sldIdLst>
  <p:sldSz cx="12190413" cy="6859588"/>
  <p:notesSz cx="6858000" cy="9144000"/>
  <p:defaultTextStyle>
    <a:defPPr>
      <a:defRPr lang="ru-RU"/>
    </a:defPPr>
    <a:lvl1pPr marL="0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2001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4003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5970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7965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9952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51954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93921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5931" algn="l" defTabSz="10840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84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4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93E9A4-0064-4418-8DB2-218409EB732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35D6C5-36E6-4B8E-A280-48693D65E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8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680F1B-63B3-4348-9E96-90249E6F20C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BBE15F-512F-446B-8055-1183F359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54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9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0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2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195310-32D1-4E07-940B-67FFCD077EA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24A919-359D-49F2-8848-870F0A44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990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D3683A-3790-40FE-B57B-1774DFE90B8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9C2046-AD46-468A-8D60-6B82A710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831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81" indent="0">
              <a:buNone/>
              <a:defRPr sz="2400" b="1"/>
            </a:lvl2pPr>
            <a:lvl3pPr marL="1088364" indent="0">
              <a:buNone/>
              <a:defRPr sz="2100" b="1"/>
            </a:lvl3pPr>
            <a:lvl4pPr marL="1632544" indent="0">
              <a:buNone/>
              <a:defRPr sz="1900" b="1"/>
            </a:lvl4pPr>
            <a:lvl5pPr marL="2176725" indent="0">
              <a:buNone/>
              <a:defRPr sz="1900" b="1"/>
            </a:lvl5pPr>
            <a:lvl6pPr marL="2720904" indent="0">
              <a:buNone/>
              <a:defRPr sz="1900" b="1"/>
            </a:lvl6pPr>
            <a:lvl7pPr marL="3265087" indent="0">
              <a:buNone/>
              <a:defRPr sz="1900" b="1"/>
            </a:lvl7pPr>
            <a:lvl8pPr marL="3809268" indent="0">
              <a:buNone/>
              <a:defRPr sz="1900" b="1"/>
            </a:lvl8pPr>
            <a:lvl9pPr marL="43534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81" indent="0">
              <a:buNone/>
              <a:defRPr sz="2400" b="1"/>
            </a:lvl2pPr>
            <a:lvl3pPr marL="1088364" indent="0">
              <a:buNone/>
              <a:defRPr sz="2100" b="1"/>
            </a:lvl3pPr>
            <a:lvl4pPr marL="1632544" indent="0">
              <a:buNone/>
              <a:defRPr sz="1900" b="1"/>
            </a:lvl4pPr>
            <a:lvl5pPr marL="2176725" indent="0">
              <a:buNone/>
              <a:defRPr sz="1900" b="1"/>
            </a:lvl5pPr>
            <a:lvl6pPr marL="2720904" indent="0">
              <a:buNone/>
              <a:defRPr sz="1900" b="1"/>
            </a:lvl6pPr>
            <a:lvl7pPr marL="3265087" indent="0">
              <a:buNone/>
              <a:defRPr sz="1900" b="1"/>
            </a:lvl7pPr>
            <a:lvl8pPr marL="3809268" indent="0">
              <a:buNone/>
              <a:defRPr sz="1900" b="1"/>
            </a:lvl8pPr>
            <a:lvl9pPr marL="43534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81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FFAAF7-9020-4E63-B750-B01408EAC61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3A2CE2-3605-475F-A3F3-492B84BF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260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ECC1B5-9FC6-4429-8361-15FD18585E1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BBC348-2E0E-42FB-9C6B-F0C189E4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3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083905-A839-4597-810F-48534F43CAC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784E7-697F-4517-8FA0-2198EDFC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36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81" indent="0">
              <a:buNone/>
              <a:defRPr sz="1400"/>
            </a:lvl2pPr>
            <a:lvl3pPr marL="1088364" indent="0">
              <a:buNone/>
              <a:defRPr sz="1200"/>
            </a:lvl3pPr>
            <a:lvl4pPr marL="1632544" indent="0">
              <a:buNone/>
              <a:defRPr sz="1100"/>
            </a:lvl4pPr>
            <a:lvl5pPr marL="2176725" indent="0">
              <a:buNone/>
              <a:defRPr sz="1100"/>
            </a:lvl5pPr>
            <a:lvl6pPr marL="2720904" indent="0">
              <a:buNone/>
              <a:defRPr sz="1100"/>
            </a:lvl6pPr>
            <a:lvl7pPr marL="3265087" indent="0">
              <a:buNone/>
              <a:defRPr sz="1100"/>
            </a:lvl7pPr>
            <a:lvl8pPr marL="3809268" indent="0">
              <a:buNone/>
              <a:defRPr sz="1100"/>
            </a:lvl8pPr>
            <a:lvl9pPr marL="43534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E129E4-7B3F-49B4-9D1D-F0C40B73A46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D0605E-135F-4F9A-9AF6-C28F7A81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44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81" indent="0">
              <a:buNone/>
              <a:defRPr sz="3300"/>
            </a:lvl2pPr>
            <a:lvl3pPr marL="1088364" indent="0">
              <a:buNone/>
              <a:defRPr sz="2900"/>
            </a:lvl3pPr>
            <a:lvl4pPr marL="1632544" indent="0">
              <a:buNone/>
              <a:defRPr sz="2400"/>
            </a:lvl4pPr>
            <a:lvl5pPr marL="2176725" indent="0">
              <a:buNone/>
              <a:defRPr sz="2400"/>
            </a:lvl5pPr>
            <a:lvl6pPr marL="2720904" indent="0">
              <a:buNone/>
              <a:defRPr sz="2400"/>
            </a:lvl6pPr>
            <a:lvl7pPr marL="3265087" indent="0">
              <a:buNone/>
              <a:defRPr sz="2400"/>
            </a:lvl7pPr>
            <a:lvl8pPr marL="3809268" indent="0">
              <a:buNone/>
              <a:defRPr sz="2400"/>
            </a:lvl8pPr>
            <a:lvl9pPr marL="4353450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81" indent="0">
              <a:buNone/>
              <a:defRPr sz="1400"/>
            </a:lvl2pPr>
            <a:lvl3pPr marL="1088364" indent="0">
              <a:buNone/>
              <a:defRPr sz="1200"/>
            </a:lvl3pPr>
            <a:lvl4pPr marL="1632544" indent="0">
              <a:buNone/>
              <a:defRPr sz="1100"/>
            </a:lvl4pPr>
            <a:lvl5pPr marL="2176725" indent="0">
              <a:buNone/>
              <a:defRPr sz="1100"/>
            </a:lvl5pPr>
            <a:lvl6pPr marL="2720904" indent="0">
              <a:buNone/>
              <a:defRPr sz="1100"/>
            </a:lvl6pPr>
            <a:lvl7pPr marL="3265087" indent="0">
              <a:buNone/>
              <a:defRPr sz="1100"/>
            </a:lvl7pPr>
            <a:lvl8pPr marL="3809268" indent="0">
              <a:buNone/>
              <a:defRPr sz="1100"/>
            </a:lvl8pPr>
            <a:lvl9pPr marL="43534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1F28C-13F2-437F-8041-2F6FED16C52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98445A-7D42-4E53-9529-D7922743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80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BA9D38-EB47-4438-8335-DD35FC132A3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58E410-553F-40B3-965B-4C2ED532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7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9" y="274767"/>
            <a:ext cx="365500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67"/>
            <a:ext cx="10768198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67116-7236-4193-B6C6-7146E26BD8F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6D2063-A5A9-40A6-ABD2-0AD10439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551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44251" indent="0" algn="ctr">
              <a:buNone/>
              <a:defRPr/>
            </a:lvl2pPr>
            <a:lvl3pPr marL="1088502" indent="0" algn="ctr">
              <a:buNone/>
              <a:defRPr/>
            </a:lvl3pPr>
            <a:lvl4pPr marL="1632753" indent="0" algn="ctr">
              <a:buNone/>
              <a:defRPr/>
            </a:lvl4pPr>
            <a:lvl5pPr marL="2177004" indent="0" algn="ctr">
              <a:buNone/>
              <a:defRPr/>
            </a:lvl5pPr>
            <a:lvl6pPr marL="2721254" indent="0" algn="ctr">
              <a:buNone/>
              <a:defRPr/>
            </a:lvl6pPr>
            <a:lvl7pPr marL="3265505" indent="0" algn="ctr">
              <a:buNone/>
              <a:defRPr/>
            </a:lvl7pPr>
            <a:lvl8pPr marL="3809756" indent="0" algn="ctr">
              <a:buNone/>
              <a:defRPr/>
            </a:lvl8pPr>
            <a:lvl9pPr marL="435400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74C2-F651-4D31-BB45-15E0A69E7F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114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1969-3222-4246-9058-0BACDCCAAF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212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251" indent="0">
              <a:buNone/>
              <a:defRPr sz="2100"/>
            </a:lvl2pPr>
            <a:lvl3pPr marL="1088502" indent="0">
              <a:buNone/>
              <a:defRPr sz="1900"/>
            </a:lvl3pPr>
            <a:lvl4pPr marL="1632753" indent="0">
              <a:buNone/>
              <a:defRPr sz="1700"/>
            </a:lvl4pPr>
            <a:lvl5pPr marL="2177004" indent="0">
              <a:buNone/>
              <a:defRPr sz="1700"/>
            </a:lvl5pPr>
            <a:lvl6pPr marL="2721254" indent="0">
              <a:buNone/>
              <a:defRPr sz="1700"/>
            </a:lvl6pPr>
            <a:lvl7pPr marL="3265505" indent="0">
              <a:buNone/>
              <a:defRPr sz="1700"/>
            </a:lvl7pPr>
            <a:lvl8pPr marL="3809756" indent="0">
              <a:buNone/>
              <a:defRPr sz="1700"/>
            </a:lvl8pPr>
            <a:lvl9pPr marL="4354007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902E-3BD7-45EE-96D7-8F59E99F0C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894A-2132-4991-ACEF-12D2A85E4D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0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DC88-8315-4ABC-A6FC-ECD78B5F09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32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D213-A9AB-4271-926E-385083CD8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935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6D3A-63DC-492A-9B34-562F6FCFB8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560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C3B7-BC35-4075-A921-76B436F299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85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CE6B-EC3C-4261-BFB1-DAC4ACBBCD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84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42001" indent="0" algn="ctr">
              <a:buNone/>
              <a:defRPr/>
            </a:lvl2pPr>
            <a:lvl3pPr marL="1084003" indent="0" algn="ctr">
              <a:buNone/>
              <a:defRPr/>
            </a:lvl3pPr>
            <a:lvl4pPr marL="1625970" indent="0" algn="ctr">
              <a:buNone/>
              <a:defRPr/>
            </a:lvl4pPr>
            <a:lvl5pPr marL="2167965" indent="0" algn="ctr">
              <a:buNone/>
              <a:defRPr/>
            </a:lvl5pPr>
            <a:lvl6pPr marL="2709952" indent="0" algn="ctr">
              <a:buNone/>
              <a:defRPr/>
            </a:lvl6pPr>
            <a:lvl7pPr marL="3251954" indent="0" algn="ctr">
              <a:buNone/>
              <a:defRPr/>
            </a:lvl7pPr>
            <a:lvl8pPr marL="3793921" indent="0" algn="ctr">
              <a:buNone/>
              <a:defRPr/>
            </a:lvl8pPr>
            <a:lvl9pPr marL="43359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7FC9-3FD9-4ED0-9F1C-372EC5483C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39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A894-0DE1-43A2-9CB4-21E6F55591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15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2B6B-5C01-4408-A6A4-051938707A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3FA6-11BB-4890-9E0D-1F2D5A0B6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52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001" indent="0">
              <a:buNone/>
              <a:defRPr sz="2100"/>
            </a:lvl2pPr>
            <a:lvl3pPr marL="1084003" indent="0">
              <a:buNone/>
              <a:defRPr sz="1900"/>
            </a:lvl3pPr>
            <a:lvl4pPr marL="1625970" indent="0">
              <a:buNone/>
              <a:defRPr sz="1700"/>
            </a:lvl4pPr>
            <a:lvl5pPr marL="2167965" indent="0">
              <a:buNone/>
              <a:defRPr sz="1700"/>
            </a:lvl5pPr>
            <a:lvl6pPr marL="2709952" indent="0">
              <a:buNone/>
              <a:defRPr sz="1700"/>
            </a:lvl6pPr>
            <a:lvl7pPr marL="3251954" indent="0">
              <a:buNone/>
              <a:defRPr sz="1700"/>
            </a:lvl7pPr>
            <a:lvl8pPr marL="3793921" indent="0">
              <a:buNone/>
              <a:defRPr sz="1700"/>
            </a:lvl8pPr>
            <a:lvl9pPr marL="4335931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8F47-7146-4C38-BA6B-7072745B7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2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636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636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D4BB-E34B-4D23-8AEF-389CD4B0A4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0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001" indent="0">
              <a:buNone/>
              <a:defRPr sz="2400" b="1"/>
            </a:lvl2pPr>
            <a:lvl3pPr marL="1084003" indent="0">
              <a:buNone/>
              <a:defRPr sz="2100" b="1"/>
            </a:lvl3pPr>
            <a:lvl4pPr marL="1625970" indent="0">
              <a:buNone/>
              <a:defRPr sz="1900" b="1"/>
            </a:lvl4pPr>
            <a:lvl5pPr marL="2167965" indent="0">
              <a:buNone/>
              <a:defRPr sz="1900" b="1"/>
            </a:lvl5pPr>
            <a:lvl6pPr marL="2709952" indent="0">
              <a:buNone/>
              <a:defRPr sz="1900" b="1"/>
            </a:lvl6pPr>
            <a:lvl7pPr marL="3251954" indent="0">
              <a:buNone/>
              <a:defRPr sz="1900" b="1"/>
            </a:lvl7pPr>
            <a:lvl8pPr marL="3793921" indent="0">
              <a:buNone/>
              <a:defRPr sz="1900" b="1"/>
            </a:lvl8pPr>
            <a:lvl9pPr marL="433593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444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001" indent="0">
              <a:buNone/>
              <a:defRPr sz="2400" b="1"/>
            </a:lvl2pPr>
            <a:lvl3pPr marL="1084003" indent="0">
              <a:buNone/>
              <a:defRPr sz="2100" b="1"/>
            </a:lvl3pPr>
            <a:lvl4pPr marL="1625970" indent="0">
              <a:buNone/>
              <a:defRPr sz="1900" b="1"/>
            </a:lvl4pPr>
            <a:lvl5pPr marL="2167965" indent="0">
              <a:buNone/>
              <a:defRPr sz="1900" b="1"/>
            </a:lvl5pPr>
            <a:lvl6pPr marL="2709952" indent="0">
              <a:buNone/>
              <a:defRPr sz="1900" b="1"/>
            </a:lvl6pPr>
            <a:lvl7pPr marL="3251954" indent="0">
              <a:buNone/>
              <a:defRPr sz="1900" b="1"/>
            </a:lvl7pPr>
            <a:lvl8pPr marL="3793921" indent="0">
              <a:buNone/>
              <a:defRPr sz="1900" b="1"/>
            </a:lvl8pPr>
            <a:lvl9pPr marL="433593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444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85B1-0834-4572-BB93-0878A5B2DD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7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12F6-7175-4E14-9AF8-0C1AB1D705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6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4263-D635-4A33-8E41-B6853FEFB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79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98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001" indent="0">
              <a:buNone/>
              <a:defRPr sz="1400"/>
            </a:lvl2pPr>
            <a:lvl3pPr marL="1084003" indent="0">
              <a:buNone/>
              <a:defRPr sz="1200"/>
            </a:lvl3pPr>
            <a:lvl4pPr marL="1625970" indent="0">
              <a:buNone/>
              <a:defRPr sz="1100"/>
            </a:lvl4pPr>
            <a:lvl5pPr marL="2167965" indent="0">
              <a:buNone/>
              <a:defRPr sz="1100"/>
            </a:lvl5pPr>
            <a:lvl6pPr marL="2709952" indent="0">
              <a:buNone/>
              <a:defRPr sz="1100"/>
            </a:lvl6pPr>
            <a:lvl7pPr marL="3251954" indent="0">
              <a:buNone/>
              <a:defRPr sz="1100"/>
            </a:lvl7pPr>
            <a:lvl8pPr marL="3793921" indent="0">
              <a:buNone/>
              <a:defRPr sz="1100"/>
            </a:lvl8pPr>
            <a:lvl9pPr marL="433593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2177-8F63-4503-A877-A60852CE40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6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77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82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2001" indent="0">
              <a:buNone/>
              <a:defRPr sz="3300"/>
            </a:lvl2pPr>
            <a:lvl3pPr marL="1084003" indent="0">
              <a:buNone/>
              <a:defRPr sz="2900"/>
            </a:lvl3pPr>
            <a:lvl4pPr marL="1625970" indent="0">
              <a:buNone/>
              <a:defRPr sz="2400"/>
            </a:lvl4pPr>
            <a:lvl5pPr marL="2167965" indent="0">
              <a:buNone/>
              <a:defRPr sz="2400"/>
            </a:lvl5pPr>
            <a:lvl6pPr marL="2709952" indent="0">
              <a:buNone/>
              <a:defRPr sz="2400"/>
            </a:lvl6pPr>
            <a:lvl7pPr marL="3251954" indent="0">
              <a:buNone/>
              <a:defRPr sz="2400"/>
            </a:lvl7pPr>
            <a:lvl8pPr marL="3793921" indent="0">
              <a:buNone/>
              <a:defRPr sz="2400"/>
            </a:lvl8pPr>
            <a:lvl9pPr marL="4335931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001" indent="0">
              <a:buNone/>
              <a:defRPr sz="1400"/>
            </a:lvl2pPr>
            <a:lvl3pPr marL="1084003" indent="0">
              <a:buNone/>
              <a:defRPr sz="1200"/>
            </a:lvl3pPr>
            <a:lvl4pPr marL="1625970" indent="0">
              <a:buNone/>
              <a:defRPr sz="1100"/>
            </a:lvl4pPr>
            <a:lvl5pPr marL="2167965" indent="0">
              <a:buNone/>
              <a:defRPr sz="1100"/>
            </a:lvl5pPr>
            <a:lvl6pPr marL="2709952" indent="0">
              <a:buNone/>
              <a:defRPr sz="1100"/>
            </a:lvl6pPr>
            <a:lvl7pPr marL="3251954" indent="0">
              <a:buNone/>
              <a:defRPr sz="1100"/>
            </a:lvl7pPr>
            <a:lvl8pPr marL="3793921" indent="0">
              <a:buNone/>
              <a:defRPr sz="1100"/>
            </a:lvl8pPr>
            <a:lvl9pPr marL="433593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51AB-C573-472C-92B7-86B9984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04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4623-D852-46AE-AE45-3E49B26FEE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0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F93A-E0AF-416C-A799-9B99EAA37E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48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82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42070" indent="0" algn="ctr">
              <a:buNone/>
              <a:defRPr/>
            </a:lvl2pPr>
            <a:lvl3pPr marL="1084143" indent="0" algn="ctr">
              <a:buNone/>
              <a:defRPr/>
            </a:lvl3pPr>
            <a:lvl4pPr marL="1626178" indent="0" algn="ctr">
              <a:buNone/>
              <a:defRPr/>
            </a:lvl4pPr>
            <a:lvl5pPr marL="2168242" indent="0" algn="ctr">
              <a:buNone/>
              <a:defRPr/>
            </a:lvl5pPr>
            <a:lvl6pPr marL="2710299" indent="0" algn="ctr">
              <a:buNone/>
              <a:defRPr/>
            </a:lvl6pPr>
            <a:lvl7pPr marL="3252370" indent="0" algn="ctr">
              <a:buNone/>
              <a:defRPr/>
            </a:lvl7pPr>
            <a:lvl8pPr marL="3794407" indent="0" algn="ctr">
              <a:buNone/>
              <a:defRPr/>
            </a:lvl8pPr>
            <a:lvl9pPr marL="43364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7FC9-3FD9-4ED0-9F1C-372EC5483C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53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3FA6-11BB-4890-9E0D-1F2D5A0B6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8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50"/>
            <a:ext cx="10361851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070" indent="0">
              <a:buNone/>
              <a:defRPr sz="2100"/>
            </a:lvl2pPr>
            <a:lvl3pPr marL="1084143" indent="0">
              <a:buNone/>
              <a:defRPr sz="1900"/>
            </a:lvl3pPr>
            <a:lvl4pPr marL="1626178" indent="0">
              <a:buNone/>
              <a:defRPr sz="1700"/>
            </a:lvl4pPr>
            <a:lvl5pPr marL="2168242" indent="0">
              <a:buNone/>
              <a:defRPr sz="1700"/>
            </a:lvl5pPr>
            <a:lvl6pPr marL="2710299" indent="0">
              <a:buNone/>
              <a:defRPr sz="1700"/>
            </a:lvl6pPr>
            <a:lvl7pPr marL="3252370" indent="0">
              <a:buNone/>
              <a:defRPr sz="1700"/>
            </a:lvl7pPr>
            <a:lvl8pPr marL="3794407" indent="0">
              <a:buNone/>
              <a:defRPr sz="1700"/>
            </a:lvl8pPr>
            <a:lvl9pPr marL="4336486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8F47-7146-4C38-BA6B-7072745B7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3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634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634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D4BB-E34B-4D23-8AEF-389CD4B0A4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0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070" indent="0">
              <a:buNone/>
              <a:defRPr sz="2400" b="1"/>
            </a:lvl2pPr>
            <a:lvl3pPr marL="1084143" indent="0">
              <a:buNone/>
              <a:defRPr sz="2100" b="1"/>
            </a:lvl3pPr>
            <a:lvl4pPr marL="1626178" indent="0">
              <a:buNone/>
              <a:defRPr sz="1900" b="1"/>
            </a:lvl4pPr>
            <a:lvl5pPr marL="2168242" indent="0">
              <a:buNone/>
              <a:defRPr sz="1900" b="1"/>
            </a:lvl5pPr>
            <a:lvl6pPr marL="2710299" indent="0">
              <a:buNone/>
              <a:defRPr sz="1900" b="1"/>
            </a:lvl6pPr>
            <a:lvl7pPr marL="3252370" indent="0">
              <a:buNone/>
              <a:defRPr sz="1900" b="1"/>
            </a:lvl7pPr>
            <a:lvl8pPr marL="3794407" indent="0">
              <a:buNone/>
              <a:defRPr sz="1900" b="1"/>
            </a:lvl8pPr>
            <a:lvl9pPr marL="4336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442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070" indent="0">
              <a:buNone/>
              <a:defRPr sz="2400" b="1"/>
            </a:lvl2pPr>
            <a:lvl3pPr marL="1084143" indent="0">
              <a:buNone/>
              <a:defRPr sz="2100" b="1"/>
            </a:lvl3pPr>
            <a:lvl4pPr marL="1626178" indent="0">
              <a:buNone/>
              <a:defRPr sz="1900" b="1"/>
            </a:lvl4pPr>
            <a:lvl5pPr marL="2168242" indent="0">
              <a:buNone/>
              <a:defRPr sz="1900" b="1"/>
            </a:lvl5pPr>
            <a:lvl6pPr marL="2710299" indent="0">
              <a:buNone/>
              <a:defRPr sz="1900" b="1"/>
            </a:lvl6pPr>
            <a:lvl7pPr marL="3252370" indent="0">
              <a:buNone/>
              <a:defRPr sz="1900" b="1"/>
            </a:lvl7pPr>
            <a:lvl8pPr marL="3794407" indent="0">
              <a:buNone/>
              <a:defRPr sz="1900" b="1"/>
            </a:lvl8pPr>
            <a:lvl9pPr marL="4336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442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85B1-0834-4572-BB93-0878A5B2DD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32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12F6-7175-4E14-9AF8-0C1AB1D705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9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4263-D635-4A33-8E41-B6853FEFB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7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52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0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4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59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7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9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19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39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59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77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96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070" indent="0">
              <a:buNone/>
              <a:defRPr sz="1400"/>
            </a:lvl2pPr>
            <a:lvl3pPr marL="1084143" indent="0">
              <a:buNone/>
              <a:defRPr sz="1200"/>
            </a:lvl3pPr>
            <a:lvl4pPr marL="1626178" indent="0">
              <a:buNone/>
              <a:defRPr sz="1100"/>
            </a:lvl4pPr>
            <a:lvl5pPr marL="2168242" indent="0">
              <a:buNone/>
              <a:defRPr sz="1100"/>
            </a:lvl5pPr>
            <a:lvl6pPr marL="2710299" indent="0">
              <a:buNone/>
              <a:defRPr sz="1100"/>
            </a:lvl6pPr>
            <a:lvl7pPr marL="3252370" indent="0">
              <a:buNone/>
              <a:defRPr sz="1100"/>
            </a:lvl7pPr>
            <a:lvl8pPr marL="3794407" indent="0">
              <a:buNone/>
              <a:defRPr sz="1100"/>
            </a:lvl8pPr>
            <a:lvl9pPr marL="4336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2177-8F63-4503-A877-A60852CE40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75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80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2070" indent="0">
              <a:buNone/>
              <a:defRPr sz="3300"/>
            </a:lvl2pPr>
            <a:lvl3pPr marL="1084143" indent="0">
              <a:buNone/>
              <a:defRPr sz="2900"/>
            </a:lvl3pPr>
            <a:lvl4pPr marL="1626178" indent="0">
              <a:buNone/>
              <a:defRPr sz="2400"/>
            </a:lvl4pPr>
            <a:lvl5pPr marL="2168242" indent="0">
              <a:buNone/>
              <a:defRPr sz="2400"/>
            </a:lvl5pPr>
            <a:lvl6pPr marL="2710299" indent="0">
              <a:buNone/>
              <a:defRPr sz="2400"/>
            </a:lvl6pPr>
            <a:lvl7pPr marL="3252370" indent="0">
              <a:buNone/>
              <a:defRPr sz="2400"/>
            </a:lvl7pPr>
            <a:lvl8pPr marL="3794407" indent="0">
              <a:buNone/>
              <a:defRPr sz="2400"/>
            </a:lvl8pPr>
            <a:lvl9pPr marL="4336486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070" indent="0">
              <a:buNone/>
              <a:defRPr sz="1400"/>
            </a:lvl2pPr>
            <a:lvl3pPr marL="1084143" indent="0">
              <a:buNone/>
              <a:defRPr sz="1200"/>
            </a:lvl3pPr>
            <a:lvl4pPr marL="1626178" indent="0">
              <a:buNone/>
              <a:defRPr sz="1100"/>
            </a:lvl4pPr>
            <a:lvl5pPr marL="2168242" indent="0">
              <a:buNone/>
              <a:defRPr sz="1100"/>
            </a:lvl5pPr>
            <a:lvl6pPr marL="2710299" indent="0">
              <a:buNone/>
              <a:defRPr sz="1100"/>
            </a:lvl6pPr>
            <a:lvl7pPr marL="3252370" indent="0">
              <a:buNone/>
              <a:defRPr sz="1100"/>
            </a:lvl7pPr>
            <a:lvl8pPr marL="3794407" indent="0">
              <a:buNone/>
              <a:defRPr sz="1100"/>
            </a:lvl8pPr>
            <a:lvl9pPr marL="4336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51AB-C573-472C-92B7-86B99841C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04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4623-D852-46AE-AE45-3E49B26FEE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F93A-E0AF-416C-A799-9B99EAA37E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81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0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6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969DD0-746A-480C-9F12-C1E0DF16813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051AD-7B88-4B91-B626-D7984FE54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9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7C6F59-5A7C-49BB-A6B1-BA71606C9E6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17D8AE-BCD4-4FE7-9795-D3E6E4B23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92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49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1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42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62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83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0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25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46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67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00CD79-E9D4-43EA-BA64-23607B4474B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96D41C-104A-4A7B-862D-CAAB4D55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14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63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63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B76CCF-1E02-4FE6-892E-1A06A4D2F11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E775F5-3F5F-4402-B44E-CCB17BD0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02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105" indent="0">
              <a:buNone/>
              <a:defRPr sz="2400" b="1"/>
            </a:lvl2pPr>
            <a:lvl3pPr marL="1084212" indent="0">
              <a:buNone/>
              <a:defRPr sz="2100" b="1"/>
            </a:lvl3pPr>
            <a:lvl4pPr marL="1626282" indent="0">
              <a:buNone/>
              <a:defRPr sz="1900" b="1"/>
            </a:lvl4pPr>
            <a:lvl5pPr marL="2168381" indent="0">
              <a:buNone/>
              <a:defRPr sz="1900" b="1"/>
            </a:lvl5pPr>
            <a:lvl6pPr marL="2710473" indent="0">
              <a:buNone/>
              <a:defRPr sz="1900" b="1"/>
            </a:lvl6pPr>
            <a:lvl7pPr marL="3252579" indent="0">
              <a:buNone/>
              <a:defRPr sz="1900" b="1"/>
            </a:lvl7pPr>
            <a:lvl8pPr marL="3794650" indent="0">
              <a:buNone/>
              <a:defRPr sz="1900" b="1"/>
            </a:lvl8pPr>
            <a:lvl9pPr marL="433676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41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105" indent="0">
              <a:buNone/>
              <a:defRPr sz="2400" b="1"/>
            </a:lvl2pPr>
            <a:lvl3pPr marL="1084212" indent="0">
              <a:buNone/>
              <a:defRPr sz="2100" b="1"/>
            </a:lvl3pPr>
            <a:lvl4pPr marL="1626282" indent="0">
              <a:buNone/>
              <a:defRPr sz="1900" b="1"/>
            </a:lvl4pPr>
            <a:lvl5pPr marL="2168381" indent="0">
              <a:buNone/>
              <a:defRPr sz="1900" b="1"/>
            </a:lvl5pPr>
            <a:lvl6pPr marL="2710473" indent="0">
              <a:buNone/>
              <a:defRPr sz="1900" b="1"/>
            </a:lvl6pPr>
            <a:lvl7pPr marL="3252579" indent="0">
              <a:buNone/>
              <a:defRPr sz="1900" b="1"/>
            </a:lvl7pPr>
            <a:lvl8pPr marL="3794650" indent="0">
              <a:buNone/>
              <a:defRPr sz="1900" b="1"/>
            </a:lvl8pPr>
            <a:lvl9pPr marL="433676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41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834F48-C12C-4C07-A59F-9A8FA482325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5CC771-DADB-40B6-BD4D-169BC404F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88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32EE56-0A01-479A-B786-42198CA8F01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4E083F-1C60-4AFF-8D58-7F8DFE5D7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782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A34248-DC85-4A6B-A3BE-00D4B323994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1E5EBB-1FA7-44FB-B999-93C7BBE6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4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7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9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105" indent="0">
              <a:buNone/>
              <a:defRPr sz="1400"/>
            </a:lvl2pPr>
            <a:lvl3pPr marL="1084212" indent="0">
              <a:buNone/>
              <a:defRPr sz="1200"/>
            </a:lvl3pPr>
            <a:lvl4pPr marL="1626282" indent="0">
              <a:buNone/>
              <a:defRPr sz="1100"/>
            </a:lvl4pPr>
            <a:lvl5pPr marL="2168381" indent="0">
              <a:buNone/>
              <a:defRPr sz="1100"/>
            </a:lvl5pPr>
            <a:lvl6pPr marL="2710473" indent="0">
              <a:buNone/>
              <a:defRPr sz="1100"/>
            </a:lvl6pPr>
            <a:lvl7pPr marL="3252579" indent="0">
              <a:buNone/>
              <a:defRPr sz="1100"/>
            </a:lvl7pPr>
            <a:lvl8pPr marL="3794650" indent="0">
              <a:buNone/>
              <a:defRPr sz="1100"/>
            </a:lvl8pPr>
            <a:lvl9pPr marL="433676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756C69-A294-4502-A9C1-02674DBDC4A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B472F0-75A9-4229-9429-A7121CAF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8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74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79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2105" indent="0">
              <a:buNone/>
              <a:defRPr sz="3300"/>
            </a:lvl2pPr>
            <a:lvl3pPr marL="1084212" indent="0">
              <a:buNone/>
              <a:defRPr sz="2900"/>
            </a:lvl3pPr>
            <a:lvl4pPr marL="1626282" indent="0">
              <a:buNone/>
              <a:defRPr sz="2400"/>
            </a:lvl4pPr>
            <a:lvl5pPr marL="2168381" indent="0">
              <a:buNone/>
              <a:defRPr sz="2400"/>
            </a:lvl5pPr>
            <a:lvl6pPr marL="2710473" indent="0">
              <a:buNone/>
              <a:defRPr sz="2400"/>
            </a:lvl6pPr>
            <a:lvl7pPr marL="3252579" indent="0">
              <a:buNone/>
              <a:defRPr sz="2400"/>
            </a:lvl7pPr>
            <a:lvl8pPr marL="3794650" indent="0">
              <a:buNone/>
              <a:defRPr sz="2400"/>
            </a:lvl8pPr>
            <a:lvl9pPr marL="4336763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105" indent="0">
              <a:buNone/>
              <a:defRPr sz="1400"/>
            </a:lvl2pPr>
            <a:lvl3pPr marL="1084212" indent="0">
              <a:buNone/>
              <a:defRPr sz="1200"/>
            </a:lvl3pPr>
            <a:lvl4pPr marL="1626282" indent="0">
              <a:buNone/>
              <a:defRPr sz="1100"/>
            </a:lvl4pPr>
            <a:lvl5pPr marL="2168381" indent="0">
              <a:buNone/>
              <a:defRPr sz="1100"/>
            </a:lvl5pPr>
            <a:lvl6pPr marL="2710473" indent="0">
              <a:buNone/>
              <a:defRPr sz="1100"/>
            </a:lvl6pPr>
            <a:lvl7pPr marL="3252579" indent="0">
              <a:buNone/>
              <a:defRPr sz="1100"/>
            </a:lvl7pPr>
            <a:lvl8pPr marL="3794650" indent="0">
              <a:buNone/>
              <a:defRPr sz="1100"/>
            </a:lvl8pPr>
            <a:lvl9pPr marL="433676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D7DC16-255D-4C5B-BD3C-861E0268679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CF7A4-7AD9-4A3B-BB2E-64E85DF21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01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5785C2-55EA-4C5B-BF64-B6F4AB4776B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D6B113-4064-4DD6-9F36-EC2157C1D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4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5B2F9-25D6-4905-917F-5F8DA52B300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39489D-388F-47F1-B4BB-8555D627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91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78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8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0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969DD0-746A-480C-9F12-C1E0DF16813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051AD-7B88-4B91-B626-D7984FE54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87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7C6F59-5A7C-49BB-A6B1-BA71606C9E6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17D8AE-BCD4-4FE7-9795-D3E6E4B23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00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46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2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44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6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87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09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3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53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75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00CD79-E9D4-43EA-BA64-23607B4474B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96D41C-104A-4A7B-862D-CAAB4D55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9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630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630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B76CCF-1E02-4FE6-892E-1A06A4D2F11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E775F5-3F5F-4402-B44E-CCB17BD0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10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208" indent="0">
              <a:buNone/>
              <a:defRPr sz="2400" b="1"/>
            </a:lvl2pPr>
            <a:lvl3pPr marL="1084419" indent="0">
              <a:buNone/>
              <a:defRPr sz="2100" b="1"/>
            </a:lvl3pPr>
            <a:lvl4pPr marL="1626595" indent="0">
              <a:buNone/>
              <a:defRPr sz="1900" b="1"/>
            </a:lvl4pPr>
            <a:lvl5pPr marL="2168797" indent="0">
              <a:buNone/>
              <a:defRPr sz="1900" b="1"/>
            </a:lvl5pPr>
            <a:lvl6pPr marL="2710993" indent="0">
              <a:buNone/>
              <a:defRPr sz="1900" b="1"/>
            </a:lvl6pPr>
            <a:lvl7pPr marL="3253204" indent="0">
              <a:buNone/>
              <a:defRPr sz="1900" b="1"/>
            </a:lvl7pPr>
            <a:lvl8pPr marL="3795379" indent="0">
              <a:buNone/>
              <a:defRPr sz="1900" b="1"/>
            </a:lvl8pPr>
            <a:lvl9pPr marL="433759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38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208" indent="0">
              <a:buNone/>
              <a:defRPr sz="2400" b="1"/>
            </a:lvl2pPr>
            <a:lvl3pPr marL="1084419" indent="0">
              <a:buNone/>
              <a:defRPr sz="2100" b="1"/>
            </a:lvl3pPr>
            <a:lvl4pPr marL="1626595" indent="0">
              <a:buNone/>
              <a:defRPr sz="1900" b="1"/>
            </a:lvl4pPr>
            <a:lvl5pPr marL="2168797" indent="0">
              <a:buNone/>
              <a:defRPr sz="1900" b="1"/>
            </a:lvl5pPr>
            <a:lvl6pPr marL="2710993" indent="0">
              <a:buNone/>
              <a:defRPr sz="1900" b="1"/>
            </a:lvl6pPr>
            <a:lvl7pPr marL="3253204" indent="0">
              <a:buNone/>
              <a:defRPr sz="1900" b="1"/>
            </a:lvl7pPr>
            <a:lvl8pPr marL="3795379" indent="0">
              <a:buNone/>
              <a:defRPr sz="1900" b="1"/>
            </a:lvl8pPr>
            <a:lvl9pPr marL="433759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38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834F48-C12C-4C07-A59F-9A8FA482325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5CC771-DADB-40B6-BD4D-169BC404F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001" indent="0">
              <a:buNone/>
              <a:defRPr sz="2400" b="1"/>
            </a:lvl2pPr>
            <a:lvl3pPr marL="1084003" indent="0">
              <a:buNone/>
              <a:defRPr sz="2100" b="1"/>
            </a:lvl3pPr>
            <a:lvl4pPr marL="1625970" indent="0">
              <a:buNone/>
              <a:defRPr sz="1900" b="1"/>
            </a:lvl4pPr>
            <a:lvl5pPr marL="2167965" indent="0">
              <a:buNone/>
              <a:defRPr sz="1900" b="1"/>
            </a:lvl5pPr>
            <a:lvl6pPr marL="2709952" indent="0">
              <a:buNone/>
              <a:defRPr sz="1900" b="1"/>
            </a:lvl6pPr>
            <a:lvl7pPr marL="3251954" indent="0">
              <a:buNone/>
              <a:defRPr sz="1900" b="1"/>
            </a:lvl7pPr>
            <a:lvl8pPr marL="3793921" indent="0">
              <a:buNone/>
              <a:defRPr sz="1900" b="1"/>
            </a:lvl8pPr>
            <a:lvl9pPr marL="433593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44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001" indent="0">
              <a:buNone/>
              <a:defRPr sz="2400" b="1"/>
            </a:lvl2pPr>
            <a:lvl3pPr marL="1084003" indent="0">
              <a:buNone/>
              <a:defRPr sz="2100" b="1"/>
            </a:lvl3pPr>
            <a:lvl4pPr marL="1625970" indent="0">
              <a:buNone/>
              <a:defRPr sz="1900" b="1"/>
            </a:lvl4pPr>
            <a:lvl5pPr marL="2167965" indent="0">
              <a:buNone/>
              <a:defRPr sz="1900" b="1"/>
            </a:lvl5pPr>
            <a:lvl6pPr marL="2709952" indent="0">
              <a:buNone/>
              <a:defRPr sz="1900" b="1"/>
            </a:lvl6pPr>
            <a:lvl7pPr marL="3251954" indent="0">
              <a:buNone/>
              <a:defRPr sz="1900" b="1"/>
            </a:lvl7pPr>
            <a:lvl8pPr marL="3793921" indent="0">
              <a:buNone/>
              <a:defRPr sz="1900" b="1"/>
            </a:lvl8pPr>
            <a:lvl9pPr marL="433593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44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32EE56-0A01-479A-B786-42198CA8F01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4E083F-1C60-4AFF-8D58-7F8DFE5D7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69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A34248-DC85-4A6B-A3BE-00D4B323994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1E5EBB-1FA7-44FB-B999-93C7BBE6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03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73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92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208" indent="0">
              <a:buNone/>
              <a:defRPr sz="1400"/>
            </a:lvl2pPr>
            <a:lvl3pPr marL="1084419" indent="0">
              <a:buNone/>
              <a:defRPr sz="1200"/>
            </a:lvl3pPr>
            <a:lvl4pPr marL="1626595" indent="0">
              <a:buNone/>
              <a:defRPr sz="1100"/>
            </a:lvl4pPr>
            <a:lvl5pPr marL="2168797" indent="0">
              <a:buNone/>
              <a:defRPr sz="1100"/>
            </a:lvl5pPr>
            <a:lvl6pPr marL="2710993" indent="0">
              <a:buNone/>
              <a:defRPr sz="1100"/>
            </a:lvl6pPr>
            <a:lvl7pPr marL="3253204" indent="0">
              <a:buNone/>
              <a:defRPr sz="1100"/>
            </a:lvl7pPr>
            <a:lvl8pPr marL="3795379" indent="0">
              <a:buNone/>
              <a:defRPr sz="1100"/>
            </a:lvl8pPr>
            <a:lvl9pPr marL="433759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756C69-A294-4502-A9C1-02674DBDC4A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B472F0-75A9-4229-9429-A7121CAF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98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71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7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2208" indent="0">
              <a:buNone/>
              <a:defRPr sz="3300"/>
            </a:lvl2pPr>
            <a:lvl3pPr marL="1084419" indent="0">
              <a:buNone/>
              <a:defRPr sz="2900"/>
            </a:lvl3pPr>
            <a:lvl4pPr marL="1626595" indent="0">
              <a:buNone/>
              <a:defRPr sz="2400"/>
            </a:lvl4pPr>
            <a:lvl5pPr marL="2168797" indent="0">
              <a:buNone/>
              <a:defRPr sz="2400"/>
            </a:lvl5pPr>
            <a:lvl6pPr marL="2710993" indent="0">
              <a:buNone/>
              <a:defRPr sz="2400"/>
            </a:lvl6pPr>
            <a:lvl7pPr marL="3253204" indent="0">
              <a:buNone/>
              <a:defRPr sz="2400"/>
            </a:lvl7pPr>
            <a:lvl8pPr marL="3795379" indent="0">
              <a:buNone/>
              <a:defRPr sz="2400"/>
            </a:lvl8pPr>
            <a:lvl9pPr marL="4337596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208" indent="0">
              <a:buNone/>
              <a:defRPr sz="1400"/>
            </a:lvl2pPr>
            <a:lvl3pPr marL="1084419" indent="0">
              <a:buNone/>
              <a:defRPr sz="1200"/>
            </a:lvl3pPr>
            <a:lvl4pPr marL="1626595" indent="0">
              <a:buNone/>
              <a:defRPr sz="1100"/>
            </a:lvl4pPr>
            <a:lvl5pPr marL="2168797" indent="0">
              <a:buNone/>
              <a:defRPr sz="1100"/>
            </a:lvl5pPr>
            <a:lvl6pPr marL="2710993" indent="0">
              <a:buNone/>
              <a:defRPr sz="1100"/>
            </a:lvl6pPr>
            <a:lvl7pPr marL="3253204" indent="0">
              <a:buNone/>
              <a:defRPr sz="1100"/>
            </a:lvl7pPr>
            <a:lvl8pPr marL="3795379" indent="0">
              <a:buNone/>
              <a:defRPr sz="1100"/>
            </a:lvl8pPr>
            <a:lvl9pPr marL="433759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D7DC16-255D-4C5B-BD3C-861E0268679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CF7A4-7AD9-4A3B-BB2E-64E85DF21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54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5785C2-55EA-4C5B-BF64-B6F4AB4776B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D6B113-4064-4DD6-9F36-EC2157C1D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27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5B2F9-25D6-4905-917F-5F8DA52B300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39489D-388F-47F1-B4BB-8555D627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16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74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969DD0-746A-480C-9F12-C1E0DF16813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051AD-7B88-4B91-B626-D7984FE54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31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7C6F59-5A7C-49BB-A6B1-BA71606C9E6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17D8AE-BCD4-4FE7-9795-D3E6E4B23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4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42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3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4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70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9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16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40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6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87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00CD79-E9D4-43EA-BA64-23607B4474B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96D41C-104A-4A7B-862D-CAAB4D55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9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626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626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B76CCF-1E02-4FE6-892E-1A06A4D2F11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E775F5-3F5F-4402-B44E-CCB17BD06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9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346" indent="0">
              <a:buNone/>
              <a:defRPr sz="2400" b="1"/>
            </a:lvl2pPr>
            <a:lvl3pPr marL="1084695" indent="0">
              <a:buNone/>
              <a:defRPr sz="2100" b="1"/>
            </a:lvl3pPr>
            <a:lvl4pPr marL="1627011" indent="0">
              <a:buNone/>
              <a:defRPr sz="1900" b="1"/>
            </a:lvl4pPr>
            <a:lvl5pPr marL="2169352" indent="0">
              <a:buNone/>
              <a:defRPr sz="1900" b="1"/>
            </a:lvl5pPr>
            <a:lvl6pPr marL="2711687" indent="0">
              <a:buNone/>
              <a:defRPr sz="1900" b="1"/>
            </a:lvl6pPr>
            <a:lvl7pPr marL="3254037" indent="0">
              <a:buNone/>
              <a:defRPr sz="1900" b="1"/>
            </a:lvl7pPr>
            <a:lvl8pPr marL="3796350" indent="0">
              <a:buNone/>
              <a:defRPr sz="1900" b="1"/>
            </a:lvl8pPr>
            <a:lvl9pPr marL="43387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34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346" indent="0">
              <a:buNone/>
              <a:defRPr sz="2400" b="1"/>
            </a:lvl2pPr>
            <a:lvl3pPr marL="1084695" indent="0">
              <a:buNone/>
              <a:defRPr sz="2100" b="1"/>
            </a:lvl3pPr>
            <a:lvl4pPr marL="1627011" indent="0">
              <a:buNone/>
              <a:defRPr sz="1900" b="1"/>
            </a:lvl4pPr>
            <a:lvl5pPr marL="2169352" indent="0">
              <a:buNone/>
              <a:defRPr sz="1900" b="1"/>
            </a:lvl5pPr>
            <a:lvl6pPr marL="2711687" indent="0">
              <a:buNone/>
              <a:defRPr sz="1900" b="1"/>
            </a:lvl6pPr>
            <a:lvl7pPr marL="3254037" indent="0">
              <a:buNone/>
              <a:defRPr sz="1900" b="1"/>
            </a:lvl7pPr>
            <a:lvl8pPr marL="3796350" indent="0">
              <a:buNone/>
              <a:defRPr sz="1900" b="1"/>
            </a:lvl8pPr>
            <a:lvl9pPr marL="43387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34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834F48-C12C-4C07-A59F-9A8FA482325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5CC771-DADB-40B6-BD4D-169BC404F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05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32EE56-0A01-479A-B786-42198CA8F01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4E083F-1C60-4AFF-8D58-7F8DFE5D7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74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A34248-DC85-4A6B-A3BE-00D4B323994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1E5EBB-1FA7-44FB-B999-93C7BBE6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59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69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88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346" indent="0">
              <a:buNone/>
              <a:defRPr sz="1400"/>
            </a:lvl2pPr>
            <a:lvl3pPr marL="1084695" indent="0">
              <a:buNone/>
              <a:defRPr sz="1200"/>
            </a:lvl3pPr>
            <a:lvl4pPr marL="1627011" indent="0">
              <a:buNone/>
              <a:defRPr sz="1100"/>
            </a:lvl4pPr>
            <a:lvl5pPr marL="2169352" indent="0">
              <a:buNone/>
              <a:defRPr sz="1100"/>
            </a:lvl5pPr>
            <a:lvl6pPr marL="2711687" indent="0">
              <a:buNone/>
              <a:defRPr sz="1100"/>
            </a:lvl6pPr>
            <a:lvl7pPr marL="3254037" indent="0">
              <a:buNone/>
              <a:defRPr sz="1100"/>
            </a:lvl7pPr>
            <a:lvl8pPr marL="3796350" indent="0">
              <a:buNone/>
              <a:defRPr sz="1100"/>
            </a:lvl8pPr>
            <a:lvl9pPr marL="43387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756C69-A294-4502-A9C1-02674DBDC4A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B472F0-75A9-4229-9429-A7121CAF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49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67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72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2346" indent="0">
              <a:buNone/>
              <a:defRPr sz="3300"/>
            </a:lvl2pPr>
            <a:lvl3pPr marL="1084695" indent="0">
              <a:buNone/>
              <a:defRPr sz="2900"/>
            </a:lvl3pPr>
            <a:lvl4pPr marL="1627011" indent="0">
              <a:buNone/>
              <a:defRPr sz="2400"/>
            </a:lvl4pPr>
            <a:lvl5pPr marL="2169352" indent="0">
              <a:buNone/>
              <a:defRPr sz="2400"/>
            </a:lvl5pPr>
            <a:lvl6pPr marL="2711687" indent="0">
              <a:buNone/>
              <a:defRPr sz="2400"/>
            </a:lvl6pPr>
            <a:lvl7pPr marL="3254037" indent="0">
              <a:buNone/>
              <a:defRPr sz="2400"/>
            </a:lvl7pPr>
            <a:lvl8pPr marL="3796350" indent="0">
              <a:buNone/>
              <a:defRPr sz="2400"/>
            </a:lvl8pPr>
            <a:lvl9pPr marL="4338707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346" indent="0">
              <a:buNone/>
              <a:defRPr sz="1400"/>
            </a:lvl2pPr>
            <a:lvl3pPr marL="1084695" indent="0">
              <a:buNone/>
              <a:defRPr sz="1200"/>
            </a:lvl3pPr>
            <a:lvl4pPr marL="1627011" indent="0">
              <a:buNone/>
              <a:defRPr sz="1100"/>
            </a:lvl4pPr>
            <a:lvl5pPr marL="2169352" indent="0">
              <a:buNone/>
              <a:defRPr sz="1100"/>
            </a:lvl5pPr>
            <a:lvl6pPr marL="2711687" indent="0">
              <a:buNone/>
              <a:defRPr sz="1100"/>
            </a:lvl6pPr>
            <a:lvl7pPr marL="3254037" indent="0">
              <a:buNone/>
              <a:defRPr sz="1100"/>
            </a:lvl7pPr>
            <a:lvl8pPr marL="3796350" indent="0">
              <a:buNone/>
              <a:defRPr sz="1100"/>
            </a:lvl8pPr>
            <a:lvl9pPr marL="43387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D7DC16-255D-4C5B-BD3C-861E0268679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CF7A4-7AD9-4A3B-BB2E-64E85DF21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1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5785C2-55EA-4C5B-BF64-B6F4AB4776B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D6B113-4064-4DD6-9F36-EC2157C1D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55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5B2F9-25D6-4905-917F-5F8DA52B300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39489D-388F-47F1-B4BB-8555D627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92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7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4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4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93E9A4-0064-4418-8DB2-218409EB732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35D6C5-36E6-4B8E-A280-48693D65E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36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680F1B-63B3-4348-9E96-90249E6F20C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BBE15F-512F-446B-8055-1183F359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67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3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4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4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7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9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23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48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7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9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195310-32D1-4E07-940B-67FFCD077EA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24A919-359D-49F2-8848-870F0A44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62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62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D3683A-3790-40FE-B57B-1774DFE90B8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9C2046-AD46-468A-8D60-6B82A710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90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486" indent="0">
              <a:buNone/>
              <a:defRPr sz="2400" b="1"/>
            </a:lvl2pPr>
            <a:lvl3pPr marL="1084972" indent="0">
              <a:buNone/>
              <a:defRPr sz="2100" b="1"/>
            </a:lvl3pPr>
            <a:lvl4pPr marL="1627428" indent="0">
              <a:buNone/>
              <a:defRPr sz="1900" b="1"/>
            </a:lvl4pPr>
            <a:lvl5pPr marL="2169908" indent="0">
              <a:buNone/>
              <a:defRPr sz="1900" b="1"/>
            </a:lvl5pPr>
            <a:lvl6pPr marL="2712381" indent="0">
              <a:buNone/>
              <a:defRPr sz="1900" b="1"/>
            </a:lvl6pPr>
            <a:lvl7pPr marL="3254870" indent="0">
              <a:buNone/>
              <a:defRPr sz="1900" b="1"/>
            </a:lvl7pPr>
            <a:lvl8pPr marL="3797322" indent="0">
              <a:buNone/>
              <a:defRPr sz="1900" b="1"/>
            </a:lvl8pPr>
            <a:lvl9pPr marL="43398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3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486" indent="0">
              <a:buNone/>
              <a:defRPr sz="2400" b="1"/>
            </a:lvl2pPr>
            <a:lvl3pPr marL="1084972" indent="0">
              <a:buNone/>
              <a:defRPr sz="2100" b="1"/>
            </a:lvl3pPr>
            <a:lvl4pPr marL="1627428" indent="0">
              <a:buNone/>
              <a:defRPr sz="1900" b="1"/>
            </a:lvl4pPr>
            <a:lvl5pPr marL="2169908" indent="0">
              <a:buNone/>
              <a:defRPr sz="1900" b="1"/>
            </a:lvl5pPr>
            <a:lvl6pPr marL="2712381" indent="0">
              <a:buNone/>
              <a:defRPr sz="1900" b="1"/>
            </a:lvl6pPr>
            <a:lvl7pPr marL="3254870" indent="0">
              <a:buNone/>
              <a:defRPr sz="1900" b="1"/>
            </a:lvl7pPr>
            <a:lvl8pPr marL="3797322" indent="0">
              <a:buNone/>
              <a:defRPr sz="1900" b="1"/>
            </a:lvl8pPr>
            <a:lvl9pPr marL="43398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3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FFAAF7-9020-4E63-B750-B01408EAC61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3A2CE2-3605-475F-A3F3-492B84BF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841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ECC1B5-9FC6-4429-8361-15FD18585E1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BBC348-2E0E-42FB-9C6B-F0C189E4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85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083905-A839-4597-810F-48534F43CAC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784E7-697F-4517-8FA0-2198EDFC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10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6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8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486" indent="0">
              <a:buNone/>
              <a:defRPr sz="1400"/>
            </a:lvl2pPr>
            <a:lvl3pPr marL="1084972" indent="0">
              <a:buNone/>
              <a:defRPr sz="1200"/>
            </a:lvl3pPr>
            <a:lvl4pPr marL="1627428" indent="0">
              <a:buNone/>
              <a:defRPr sz="1100"/>
            </a:lvl4pPr>
            <a:lvl5pPr marL="2169908" indent="0">
              <a:buNone/>
              <a:defRPr sz="1100"/>
            </a:lvl5pPr>
            <a:lvl6pPr marL="2712381" indent="0">
              <a:buNone/>
              <a:defRPr sz="1100"/>
            </a:lvl6pPr>
            <a:lvl7pPr marL="3254870" indent="0">
              <a:buNone/>
              <a:defRPr sz="1100"/>
            </a:lvl7pPr>
            <a:lvl8pPr marL="3797322" indent="0">
              <a:buNone/>
              <a:defRPr sz="1100"/>
            </a:lvl8pPr>
            <a:lvl9pPr marL="43398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E129E4-7B3F-49B4-9D1D-F0C40B73A46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D0605E-135F-4F9A-9AF6-C28F7A81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35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6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6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2486" indent="0">
              <a:buNone/>
              <a:defRPr sz="3300"/>
            </a:lvl2pPr>
            <a:lvl3pPr marL="1084972" indent="0">
              <a:buNone/>
              <a:defRPr sz="2900"/>
            </a:lvl3pPr>
            <a:lvl4pPr marL="1627428" indent="0">
              <a:buNone/>
              <a:defRPr sz="2400"/>
            </a:lvl4pPr>
            <a:lvl5pPr marL="2169908" indent="0">
              <a:buNone/>
              <a:defRPr sz="2400"/>
            </a:lvl5pPr>
            <a:lvl6pPr marL="2712381" indent="0">
              <a:buNone/>
              <a:defRPr sz="2400"/>
            </a:lvl6pPr>
            <a:lvl7pPr marL="3254870" indent="0">
              <a:buNone/>
              <a:defRPr sz="2400"/>
            </a:lvl7pPr>
            <a:lvl8pPr marL="3797322" indent="0">
              <a:buNone/>
              <a:defRPr sz="2400"/>
            </a:lvl8pPr>
            <a:lvl9pPr marL="4339819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486" indent="0">
              <a:buNone/>
              <a:defRPr sz="1400"/>
            </a:lvl2pPr>
            <a:lvl3pPr marL="1084972" indent="0">
              <a:buNone/>
              <a:defRPr sz="1200"/>
            </a:lvl3pPr>
            <a:lvl4pPr marL="1627428" indent="0">
              <a:buNone/>
              <a:defRPr sz="1100"/>
            </a:lvl4pPr>
            <a:lvl5pPr marL="2169908" indent="0">
              <a:buNone/>
              <a:defRPr sz="1100"/>
            </a:lvl5pPr>
            <a:lvl6pPr marL="2712381" indent="0">
              <a:buNone/>
              <a:defRPr sz="1100"/>
            </a:lvl6pPr>
            <a:lvl7pPr marL="3254870" indent="0">
              <a:buNone/>
              <a:defRPr sz="1100"/>
            </a:lvl7pPr>
            <a:lvl8pPr marL="3797322" indent="0">
              <a:buNone/>
              <a:defRPr sz="1100"/>
            </a:lvl8pPr>
            <a:lvl9pPr marL="43398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1F28C-13F2-437F-8041-2F6FED16C52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98445A-7D42-4E53-9529-D7922743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52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BA9D38-EB47-4438-8335-DD35FC132A3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58E410-553F-40B3-965B-4C2ED532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85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67116-7236-4193-B6C6-7146E26BD8F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6D2063-A5A9-40A6-ABD2-0AD10439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33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64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93E9A4-0064-4418-8DB2-218409EB732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35D6C5-36E6-4B8E-A280-48693D65E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48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680F1B-63B3-4348-9E96-90249E6F20C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BBE15F-512F-446B-8055-1183F359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79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98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001" indent="0">
              <a:buNone/>
              <a:defRPr sz="1400"/>
            </a:lvl2pPr>
            <a:lvl3pPr marL="1084003" indent="0">
              <a:buNone/>
              <a:defRPr sz="1200"/>
            </a:lvl3pPr>
            <a:lvl4pPr marL="1625970" indent="0">
              <a:buNone/>
              <a:defRPr sz="1100"/>
            </a:lvl4pPr>
            <a:lvl5pPr marL="2167965" indent="0">
              <a:buNone/>
              <a:defRPr sz="1100"/>
            </a:lvl5pPr>
            <a:lvl6pPr marL="2709952" indent="0">
              <a:buNone/>
              <a:defRPr sz="1100"/>
            </a:lvl6pPr>
            <a:lvl7pPr marL="3251954" indent="0">
              <a:buNone/>
              <a:defRPr sz="1100"/>
            </a:lvl7pPr>
            <a:lvl8pPr marL="3793921" indent="0">
              <a:buNone/>
              <a:defRPr sz="1100"/>
            </a:lvl8pPr>
            <a:lvl9pPr marL="433593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432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6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5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80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0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34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6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98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14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195310-32D1-4E07-940B-67FFCD077EA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24A919-359D-49F2-8848-870F0A44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93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616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616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D3683A-3790-40FE-B57B-1774DFE90B8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9C2046-AD46-468A-8D60-6B82A710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369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693" indent="0">
              <a:buNone/>
              <a:defRPr sz="2400" b="1"/>
            </a:lvl2pPr>
            <a:lvl3pPr marL="1085388" indent="0">
              <a:buNone/>
              <a:defRPr sz="2100" b="1"/>
            </a:lvl3pPr>
            <a:lvl4pPr marL="1628054" indent="0">
              <a:buNone/>
              <a:defRPr sz="1900" b="1"/>
            </a:lvl4pPr>
            <a:lvl5pPr marL="2170740" indent="0">
              <a:buNone/>
              <a:defRPr sz="1900" b="1"/>
            </a:lvl5pPr>
            <a:lvl6pPr marL="2713423" indent="0">
              <a:buNone/>
              <a:defRPr sz="1900" b="1"/>
            </a:lvl6pPr>
            <a:lvl7pPr marL="3256120" indent="0">
              <a:buNone/>
              <a:defRPr sz="1900" b="1"/>
            </a:lvl7pPr>
            <a:lvl8pPr marL="3798785" indent="0">
              <a:buNone/>
              <a:defRPr sz="1900" b="1"/>
            </a:lvl8pPr>
            <a:lvl9pPr marL="4341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424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2693" indent="0">
              <a:buNone/>
              <a:defRPr sz="2400" b="1"/>
            </a:lvl2pPr>
            <a:lvl3pPr marL="1085388" indent="0">
              <a:buNone/>
              <a:defRPr sz="2100" b="1"/>
            </a:lvl3pPr>
            <a:lvl4pPr marL="1628054" indent="0">
              <a:buNone/>
              <a:defRPr sz="1900" b="1"/>
            </a:lvl4pPr>
            <a:lvl5pPr marL="2170740" indent="0">
              <a:buNone/>
              <a:defRPr sz="1900" b="1"/>
            </a:lvl5pPr>
            <a:lvl6pPr marL="2713423" indent="0">
              <a:buNone/>
              <a:defRPr sz="1900" b="1"/>
            </a:lvl6pPr>
            <a:lvl7pPr marL="3256120" indent="0">
              <a:buNone/>
              <a:defRPr sz="1900" b="1"/>
            </a:lvl7pPr>
            <a:lvl8pPr marL="3798785" indent="0">
              <a:buNone/>
              <a:defRPr sz="1900" b="1"/>
            </a:lvl8pPr>
            <a:lvl9pPr marL="4341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424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FFAAF7-9020-4E63-B750-B01408EAC61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3A2CE2-3605-475F-A3F3-492B84BF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16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ECC1B5-9FC6-4429-8361-15FD18585E1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BBC348-2E0E-42FB-9C6B-F0C189E4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92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083905-A839-4597-810F-48534F43CAC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784E7-697F-4517-8FA0-2198EDFC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5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59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78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2693" indent="0">
              <a:buNone/>
              <a:defRPr sz="1400"/>
            </a:lvl2pPr>
            <a:lvl3pPr marL="1085388" indent="0">
              <a:buNone/>
              <a:defRPr sz="1200"/>
            </a:lvl3pPr>
            <a:lvl4pPr marL="1628054" indent="0">
              <a:buNone/>
              <a:defRPr sz="1100"/>
            </a:lvl4pPr>
            <a:lvl5pPr marL="2170740" indent="0">
              <a:buNone/>
              <a:defRPr sz="1100"/>
            </a:lvl5pPr>
            <a:lvl6pPr marL="2713423" indent="0">
              <a:buNone/>
              <a:defRPr sz="1100"/>
            </a:lvl6pPr>
            <a:lvl7pPr marL="3256120" indent="0">
              <a:buNone/>
              <a:defRPr sz="1100"/>
            </a:lvl7pPr>
            <a:lvl8pPr marL="3798785" indent="0">
              <a:buNone/>
              <a:defRPr sz="1100"/>
            </a:lvl8pPr>
            <a:lvl9pPr marL="4341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E129E4-7B3F-49B4-9D1D-F0C40B73A46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D0605E-135F-4F9A-9AF6-C28F7A81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32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57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62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2693" indent="0">
              <a:buNone/>
              <a:defRPr sz="3300"/>
            </a:lvl2pPr>
            <a:lvl3pPr marL="1085388" indent="0">
              <a:buNone/>
              <a:defRPr sz="2900"/>
            </a:lvl3pPr>
            <a:lvl4pPr marL="1628054" indent="0">
              <a:buNone/>
              <a:defRPr sz="2400"/>
            </a:lvl4pPr>
            <a:lvl5pPr marL="2170740" indent="0">
              <a:buNone/>
              <a:defRPr sz="2400"/>
            </a:lvl5pPr>
            <a:lvl6pPr marL="2713423" indent="0">
              <a:buNone/>
              <a:defRPr sz="2400"/>
            </a:lvl6pPr>
            <a:lvl7pPr marL="3256120" indent="0">
              <a:buNone/>
              <a:defRPr sz="2400"/>
            </a:lvl7pPr>
            <a:lvl8pPr marL="3798785" indent="0">
              <a:buNone/>
              <a:defRPr sz="2400"/>
            </a:lvl8pPr>
            <a:lvl9pPr marL="4341486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693" indent="0">
              <a:buNone/>
              <a:defRPr sz="1400"/>
            </a:lvl2pPr>
            <a:lvl3pPr marL="1085388" indent="0">
              <a:buNone/>
              <a:defRPr sz="1200"/>
            </a:lvl3pPr>
            <a:lvl4pPr marL="1628054" indent="0">
              <a:buNone/>
              <a:defRPr sz="1100"/>
            </a:lvl4pPr>
            <a:lvl5pPr marL="2170740" indent="0">
              <a:buNone/>
              <a:defRPr sz="1100"/>
            </a:lvl5pPr>
            <a:lvl6pPr marL="2713423" indent="0">
              <a:buNone/>
              <a:defRPr sz="1100"/>
            </a:lvl6pPr>
            <a:lvl7pPr marL="3256120" indent="0">
              <a:buNone/>
              <a:defRPr sz="1100"/>
            </a:lvl7pPr>
            <a:lvl8pPr marL="3798785" indent="0">
              <a:buNone/>
              <a:defRPr sz="1100"/>
            </a:lvl8pPr>
            <a:lvl9pPr marL="4341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1F28C-13F2-437F-8041-2F6FED16C52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98445A-7D42-4E53-9529-D7922743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253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BA9D38-EB47-4438-8335-DD35FC132A3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58E410-553F-40B3-965B-4C2ED532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51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67116-7236-4193-B6C6-7146E26BD8F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6D2063-A5A9-40A6-ABD2-0AD10439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51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3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93E9A4-0064-4418-8DB2-218409EB732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35D6C5-36E6-4B8E-A280-48693D65E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8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77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82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2001" indent="0">
              <a:buNone/>
              <a:defRPr sz="3300"/>
            </a:lvl2pPr>
            <a:lvl3pPr marL="1084003" indent="0">
              <a:buNone/>
              <a:defRPr sz="2900"/>
            </a:lvl3pPr>
            <a:lvl4pPr marL="1625970" indent="0">
              <a:buNone/>
              <a:defRPr sz="2400"/>
            </a:lvl4pPr>
            <a:lvl5pPr marL="2167965" indent="0">
              <a:buNone/>
              <a:defRPr sz="2400"/>
            </a:lvl5pPr>
            <a:lvl6pPr marL="2709952" indent="0">
              <a:buNone/>
              <a:defRPr sz="2400"/>
            </a:lvl6pPr>
            <a:lvl7pPr marL="3251954" indent="0">
              <a:buNone/>
              <a:defRPr sz="2400"/>
            </a:lvl7pPr>
            <a:lvl8pPr marL="3793921" indent="0">
              <a:buNone/>
              <a:defRPr sz="2400"/>
            </a:lvl8pPr>
            <a:lvl9pPr marL="433593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2001" indent="0">
              <a:buNone/>
              <a:defRPr sz="1400"/>
            </a:lvl2pPr>
            <a:lvl3pPr marL="1084003" indent="0">
              <a:buNone/>
              <a:defRPr sz="1200"/>
            </a:lvl3pPr>
            <a:lvl4pPr marL="1625970" indent="0">
              <a:buNone/>
              <a:defRPr sz="1100"/>
            </a:lvl4pPr>
            <a:lvl5pPr marL="2167965" indent="0">
              <a:buNone/>
              <a:defRPr sz="1100"/>
            </a:lvl5pPr>
            <a:lvl6pPr marL="2709952" indent="0">
              <a:buNone/>
              <a:defRPr sz="1100"/>
            </a:lvl6pPr>
            <a:lvl7pPr marL="3251954" indent="0">
              <a:buNone/>
              <a:defRPr sz="1100"/>
            </a:lvl7pPr>
            <a:lvl8pPr marL="3793921" indent="0">
              <a:buNone/>
              <a:defRPr sz="1100"/>
            </a:lvl8pPr>
            <a:lvl9pPr marL="433593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680F1B-63B3-4348-9E96-90249E6F20C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BBE15F-512F-446B-8055-1183F359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44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9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8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7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6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4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2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0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09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195310-32D1-4E07-940B-67FFCD077EA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24A919-359D-49F2-8848-870F0A44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863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8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8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D3683A-3790-40FE-B57B-1774DFE90B8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9C2046-AD46-468A-8D60-6B82A710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90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869" indent="0">
              <a:buNone/>
              <a:defRPr sz="2400" b="1"/>
            </a:lvl2pPr>
            <a:lvl3pPr marL="1087740" indent="0">
              <a:buNone/>
              <a:defRPr sz="2100" b="1"/>
            </a:lvl3pPr>
            <a:lvl4pPr marL="1631603" indent="0">
              <a:buNone/>
              <a:defRPr sz="1900" b="1"/>
            </a:lvl4pPr>
            <a:lvl5pPr marL="2175471" indent="0">
              <a:buNone/>
              <a:defRPr sz="1900" b="1"/>
            </a:lvl5pPr>
            <a:lvl6pPr marL="2719332" indent="0">
              <a:buNone/>
              <a:defRPr sz="1900" b="1"/>
            </a:lvl6pPr>
            <a:lvl7pPr marL="3263208" indent="0">
              <a:buNone/>
              <a:defRPr sz="1900" b="1"/>
            </a:lvl7pPr>
            <a:lvl8pPr marL="3807072" indent="0">
              <a:buNone/>
              <a:defRPr sz="1900" b="1"/>
            </a:lvl8pPr>
            <a:lvl9pPr marL="435094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9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869" indent="0">
              <a:buNone/>
              <a:defRPr sz="2400" b="1"/>
            </a:lvl2pPr>
            <a:lvl3pPr marL="1087740" indent="0">
              <a:buNone/>
              <a:defRPr sz="2100" b="1"/>
            </a:lvl3pPr>
            <a:lvl4pPr marL="1631603" indent="0">
              <a:buNone/>
              <a:defRPr sz="1900" b="1"/>
            </a:lvl4pPr>
            <a:lvl5pPr marL="2175471" indent="0">
              <a:buNone/>
              <a:defRPr sz="1900" b="1"/>
            </a:lvl5pPr>
            <a:lvl6pPr marL="2719332" indent="0">
              <a:buNone/>
              <a:defRPr sz="1900" b="1"/>
            </a:lvl6pPr>
            <a:lvl7pPr marL="3263208" indent="0">
              <a:buNone/>
              <a:defRPr sz="1900" b="1"/>
            </a:lvl7pPr>
            <a:lvl8pPr marL="3807072" indent="0">
              <a:buNone/>
              <a:defRPr sz="1900" b="1"/>
            </a:lvl8pPr>
            <a:lvl9pPr marL="435094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9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FFAAF7-9020-4E63-B750-B01408EAC61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3A2CE2-3605-475F-A3F3-492B84BF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185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ECC1B5-9FC6-4429-8361-15FD18585E1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BBC348-2E0E-42FB-9C6B-F0C189E4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49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083905-A839-4597-810F-48534F43CAC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784E7-697F-4517-8FA0-2198EDFC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061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2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4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869" indent="0">
              <a:buNone/>
              <a:defRPr sz="1400"/>
            </a:lvl2pPr>
            <a:lvl3pPr marL="1087740" indent="0">
              <a:buNone/>
              <a:defRPr sz="1200"/>
            </a:lvl3pPr>
            <a:lvl4pPr marL="1631603" indent="0">
              <a:buNone/>
              <a:defRPr sz="1100"/>
            </a:lvl4pPr>
            <a:lvl5pPr marL="2175471" indent="0">
              <a:buNone/>
              <a:defRPr sz="1100"/>
            </a:lvl5pPr>
            <a:lvl6pPr marL="2719332" indent="0">
              <a:buNone/>
              <a:defRPr sz="1100"/>
            </a:lvl6pPr>
            <a:lvl7pPr marL="3263208" indent="0">
              <a:buNone/>
              <a:defRPr sz="1100"/>
            </a:lvl7pPr>
            <a:lvl8pPr marL="3807072" indent="0">
              <a:buNone/>
              <a:defRPr sz="1100"/>
            </a:lvl8pPr>
            <a:lvl9pPr marL="43509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E129E4-7B3F-49B4-9D1D-F0C40B73A46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D0605E-135F-4F9A-9AF6-C28F7A81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517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2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2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3869" indent="0">
              <a:buNone/>
              <a:defRPr sz="3300"/>
            </a:lvl2pPr>
            <a:lvl3pPr marL="1087740" indent="0">
              <a:buNone/>
              <a:defRPr sz="2900"/>
            </a:lvl3pPr>
            <a:lvl4pPr marL="1631603" indent="0">
              <a:buNone/>
              <a:defRPr sz="2400"/>
            </a:lvl4pPr>
            <a:lvl5pPr marL="2175471" indent="0">
              <a:buNone/>
              <a:defRPr sz="2400"/>
            </a:lvl5pPr>
            <a:lvl6pPr marL="2719332" indent="0">
              <a:buNone/>
              <a:defRPr sz="2400"/>
            </a:lvl6pPr>
            <a:lvl7pPr marL="3263208" indent="0">
              <a:buNone/>
              <a:defRPr sz="2400"/>
            </a:lvl7pPr>
            <a:lvl8pPr marL="3807072" indent="0">
              <a:buNone/>
              <a:defRPr sz="2400"/>
            </a:lvl8pPr>
            <a:lvl9pPr marL="4350943" indent="0">
              <a:buNone/>
              <a:defRPr sz="24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869" indent="0">
              <a:buNone/>
              <a:defRPr sz="1400"/>
            </a:lvl2pPr>
            <a:lvl3pPr marL="1087740" indent="0">
              <a:buNone/>
              <a:defRPr sz="1200"/>
            </a:lvl3pPr>
            <a:lvl4pPr marL="1631603" indent="0">
              <a:buNone/>
              <a:defRPr sz="1100"/>
            </a:lvl4pPr>
            <a:lvl5pPr marL="2175471" indent="0">
              <a:buNone/>
              <a:defRPr sz="1100"/>
            </a:lvl5pPr>
            <a:lvl6pPr marL="2719332" indent="0">
              <a:buNone/>
              <a:defRPr sz="1100"/>
            </a:lvl6pPr>
            <a:lvl7pPr marL="3263208" indent="0">
              <a:buNone/>
              <a:defRPr sz="1100"/>
            </a:lvl7pPr>
            <a:lvl8pPr marL="3807072" indent="0">
              <a:buNone/>
              <a:defRPr sz="1100"/>
            </a:lvl8pPr>
            <a:lvl9pPr marL="43509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1F28C-13F2-437F-8041-2F6FED16C52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98445A-7D42-4E53-9529-D7922743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32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BA9D38-EB47-4438-8335-DD35FC132A3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58E410-553F-40B3-965B-4C2ED532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890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67116-7236-4193-B6C6-7146E26BD8F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6D2063-A5A9-40A6-ABD2-0AD10439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7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7584" tIns="53783" rIns="107584" bIns="537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636"/>
            <a:ext cx="10971372" cy="4527011"/>
          </a:xfrm>
          <a:prstGeom prst="rect">
            <a:avLst/>
          </a:prstGeom>
        </p:spPr>
        <p:txBody>
          <a:bodyPr vert="horz" lIns="107584" tIns="53783" rIns="107584" bIns="537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7584" tIns="53783" rIns="107584" bIns="5378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B7DE-518E-4300-85E4-95A913A62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7584" tIns="53783" rIns="107584" bIns="5378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7584" tIns="53783" rIns="107584" bIns="5378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3DA5-E492-4A80-9F51-8A989EEFEC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" y="2798"/>
            <a:ext cx="12190413" cy="6854123"/>
          </a:xfrm>
          <a:prstGeom prst="frame">
            <a:avLst>
              <a:gd name="adj1" fmla="val 2156"/>
            </a:avLst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38" tIns="64016" rIns="128038" bIns="64016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08400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503" indent="-406503" algn="l" defTabSz="108400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0753" indent="-338735" algn="l" defTabSz="108400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4980" indent="-270986" algn="l" defTabSz="10840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6968" indent="-270986" algn="l" defTabSz="108400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972" indent="-270986" algn="l" defTabSz="108400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0947" indent="-270986" algn="l" defTabSz="10840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2965" indent="-270986" algn="l" defTabSz="10840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4936" indent="-270986" algn="l" defTabSz="10840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6927" indent="-270986" algn="l" defTabSz="10840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001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003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5970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7965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9952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954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3921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931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10" tIns="54406" rIns="108810" bIns="544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3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10" tIns="54406" rIns="108810" bIns="54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10" tIns="54406" rIns="108810" bIns="544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282">
              <a:defRPr/>
            </a:pPr>
            <a:fld id="{0392DD79-E4BE-49A4-9764-BF28A13354D1}" type="datetimeFigureOut">
              <a:rPr lang="ru-RU" smtClean="0">
                <a:cs typeface="Arial" charset="0"/>
              </a:rPr>
              <a:pPr defTabSz="914282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10" tIns="54406" rIns="108810" bIns="544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282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10" tIns="54406" rIns="108810" bIns="544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282">
              <a:defRPr/>
            </a:pPr>
            <a:fld id="{DF6BD764-14FB-4260-88E2-A086516C2F7E}" type="slidenum">
              <a:rPr lang="ru-RU" smtClean="0">
                <a:cs typeface="Arial" charset="0"/>
              </a:rPr>
              <a:pPr defTabSz="914282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18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36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54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72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36" indent="-4081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96" indent="-340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53" indent="-2720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35" indent="-2720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15" indent="-2720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997" indent="-272091" algn="l" defTabSz="1088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78" indent="-272091" algn="l" defTabSz="1088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60" indent="-272091" algn="l" defTabSz="1088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40" indent="-272091" algn="l" defTabSz="10883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1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4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25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0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087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68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50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4A73EF-00A7-4552-8217-3534FD604062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425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88502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3275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77004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8188" indent="-408188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60627" indent="-27212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04878" indent="-2721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49129" indent="-27212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93380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37631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81882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26132" indent="-27212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84" tIns="53783" rIns="107584" bIns="53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636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84" tIns="53783" rIns="107584" bIns="53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584" tIns="53783" rIns="107584" bIns="53783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 defTabSz="91060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584" tIns="53783" rIns="107584" bIns="53783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 defTabSz="91060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584" tIns="53783" rIns="107584" bIns="53783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 defTabSz="910607" fontAlgn="base">
              <a:spcBef>
                <a:spcPct val="0"/>
              </a:spcBef>
              <a:spcAft>
                <a:spcPct val="0"/>
              </a:spcAft>
              <a:defRPr/>
            </a:pPr>
            <a:fld id="{AC920C51-1E27-49B3-A27B-C41BAF0DB037}" type="slidenum">
              <a:rPr lang="ru-RU" smtClean="0">
                <a:solidFill>
                  <a:srgbClr val="000000"/>
                </a:solidFill>
              </a:rPr>
              <a:pPr defTabSz="910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200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8400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2597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67965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6503" indent="-40650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0753" indent="-338735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54980" indent="-270986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896968" indent="-27098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38972" indent="-27098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80947" indent="-27098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22965" indent="-27098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64936" indent="-27098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06927" indent="-27098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001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003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5970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7965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9952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954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3921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931" algn="l" defTabSz="10840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622" tIns="53803" rIns="107622" bIns="53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634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622" tIns="53803" rIns="107622" bIns="53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22" tIns="53803" rIns="107622" bIns="53803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 defTabSz="9107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22" tIns="53803" rIns="107622" bIns="53803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 defTabSz="9107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622" tIns="53803" rIns="107622" bIns="53803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 defTabSz="910724" fontAlgn="base">
              <a:spcBef>
                <a:spcPct val="0"/>
              </a:spcBef>
              <a:spcAft>
                <a:spcPct val="0"/>
              </a:spcAft>
              <a:defRPr/>
            </a:pPr>
            <a:fld id="{AC920C51-1E27-49B3-A27B-C41BAF0DB037}" type="slidenum">
              <a:rPr lang="ru-RU" smtClean="0">
                <a:solidFill>
                  <a:srgbClr val="000000"/>
                </a:solidFill>
              </a:rPr>
              <a:pPr defTabSz="91072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0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54207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108414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626178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2168242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6553" indent="-40655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0865" indent="-33877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55153" indent="-271022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897211" indent="-27102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39284" indent="-27102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81328" indent="-27102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23415" indent="-27102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065456" indent="-27102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07516" indent="-27102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070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143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6178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242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0299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2370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407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6486" algn="l" defTabSz="10841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641" tIns="53812" rIns="107641" bIns="53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633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641" tIns="53812" rIns="107641" bIns="53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7641" tIns="53812" rIns="107641" bIns="538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0782">
              <a:defRPr/>
            </a:pPr>
            <a:fld id="{D2CEF234-098C-4101-A497-1A7C4DCF35EB}" type="datetimeFigureOut">
              <a:rPr lang="ru-RU" smtClean="0">
                <a:cs typeface="Arial" charset="0"/>
              </a:rPr>
              <a:pPr defTabSz="910782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7641" tIns="53812" rIns="107641" bIns="538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0782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7641" tIns="53812" rIns="107641" bIns="538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0782">
              <a:defRPr/>
            </a:pPr>
            <a:fld id="{AA4EDE97-CD93-4849-8580-2502558B3682}" type="slidenum">
              <a:rPr lang="ru-RU" smtClean="0">
                <a:cs typeface="Arial" charset="0"/>
              </a:rPr>
              <a:pPr defTabSz="910782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210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421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628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838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6578" indent="-4065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0922" indent="-338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5239" indent="-2710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332" indent="-2710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440" indent="-2710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1519" indent="-271039" algn="l" defTabSz="1084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3640" indent="-271039" algn="l" defTabSz="1084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717" indent="-271039" algn="l" defTabSz="1084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11" indent="-271039" algn="l" defTabSz="1084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105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12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6282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381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0473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2579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650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6763" algn="l" defTabSz="10842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00" tIns="53841" rIns="107700" bIns="538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630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00" tIns="53841" rIns="107700" bIns="53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7700" tIns="53841" rIns="107700" bIns="5384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0957">
              <a:defRPr/>
            </a:pPr>
            <a:fld id="{D2CEF234-098C-4101-A497-1A7C4DCF35EB}" type="datetimeFigureOut">
              <a:rPr lang="ru-RU" smtClean="0">
                <a:cs typeface="Arial" charset="0"/>
              </a:rPr>
              <a:pPr defTabSz="910957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7700" tIns="53841" rIns="107700" bIns="5384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0957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7700" tIns="53841" rIns="107700" bIns="5384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0957">
              <a:defRPr/>
            </a:pPr>
            <a:fld id="{AA4EDE97-CD93-4849-8580-2502558B3682}" type="slidenum">
              <a:rPr lang="ru-RU" smtClean="0">
                <a:cs typeface="Arial" charset="0"/>
              </a:rPr>
              <a:pPr defTabSz="910957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9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220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441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659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879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6653" indent="-4066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1090" indent="-3388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5500" indent="-2710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96" indent="-2710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909" indent="-2710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2090" indent="-271092" algn="l" defTabSz="1084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4315" indent="-271092" algn="l" defTabSz="1084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6498" indent="-271092" algn="l" defTabSz="1084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696" indent="-271092" algn="l" defTabSz="1084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208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419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6595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797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0993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204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379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7596" algn="l" defTabSz="10844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78" tIns="53879" rIns="107778" bIns="53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626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778" tIns="53879" rIns="107778" bIns="53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7778" tIns="53879" rIns="107778" bIns="538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190">
              <a:defRPr/>
            </a:pPr>
            <a:fld id="{D2CEF234-098C-4101-A497-1A7C4DCF35EB}" type="datetimeFigureOut">
              <a:rPr lang="ru-RU" smtClean="0">
                <a:cs typeface="Arial" charset="0"/>
              </a:rPr>
              <a:pPr defTabSz="911190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7778" tIns="53879" rIns="107778" bIns="538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190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7778" tIns="53879" rIns="107778" bIns="538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190">
              <a:defRPr/>
            </a:pPr>
            <a:fld id="{AA4EDE97-CD93-4849-8580-2502558B3682}" type="slidenum">
              <a:rPr lang="ru-RU" smtClean="0">
                <a:cs typeface="Arial" charset="0"/>
              </a:rPr>
              <a:pPr defTabSz="911190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5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234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4695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701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935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6753" indent="-4067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1315" indent="-3389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5848" indent="-2711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182" indent="-2711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534" indent="-2711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2853" indent="-271161" algn="l" defTabSz="1084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5215" indent="-271161" algn="l" defTabSz="1084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7538" indent="-271161" algn="l" defTabSz="1084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9876" indent="-271161" algn="l" defTabSz="1084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346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695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7011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352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1687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4037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350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8707" algn="l" defTabSz="10846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855" tIns="53918" rIns="107855" bIns="539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622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855" tIns="53918" rIns="107855" bIns="53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7855" tIns="53918" rIns="107855" bIns="539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424">
              <a:defRPr/>
            </a:pPr>
            <a:fld id="{0392DD79-E4BE-49A4-9764-BF28A13354D1}" type="datetimeFigureOut">
              <a:rPr lang="ru-RU" smtClean="0">
                <a:cs typeface="Arial" charset="0"/>
              </a:rPr>
              <a:pPr defTabSz="911424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7855" tIns="53918" rIns="107855" bIns="539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424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7855" tIns="53918" rIns="107855" bIns="539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424">
              <a:defRPr/>
            </a:pPr>
            <a:fld id="{DF6BD764-14FB-4260-88E2-A086516C2F7E}" type="slidenum">
              <a:rPr lang="ru-RU" smtClean="0">
                <a:cs typeface="Arial" charset="0"/>
              </a:rPr>
              <a:pPr defTabSz="911424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248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497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742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990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6853" indent="-4068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1540" indent="-339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6195" indent="-2712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668" indent="-2712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9" indent="-2712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617" indent="-271230" algn="l" defTabSz="10849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115" indent="-271230" algn="l" defTabSz="10849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8580" indent="-271230" algn="l" defTabSz="10849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1057" indent="-271230" algn="l" defTabSz="10849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486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972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7428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908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2381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4870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322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819" algn="l" defTabSz="10849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72" tIns="53977" rIns="107972" bIns="53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616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72" tIns="53977" rIns="107972" bIns="53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7972" tIns="53977" rIns="107972" bIns="539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774">
              <a:defRPr/>
            </a:pPr>
            <a:fld id="{0392DD79-E4BE-49A4-9764-BF28A13354D1}" type="datetimeFigureOut">
              <a:rPr lang="ru-RU" smtClean="0">
                <a:cs typeface="Arial" charset="0"/>
              </a:rPr>
              <a:pPr defTabSz="911774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7972" tIns="53977" rIns="107972" bIns="539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774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7972" tIns="53977" rIns="107972" bIns="539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1774">
              <a:defRPr/>
            </a:pPr>
            <a:fld id="{DF6BD764-14FB-4260-88E2-A086516C2F7E}" type="slidenum">
              <a:rPr lang="ru-RU" smtClean="0">
                <a:cs typeface="Arial" charset="0"/>
              </a:rPr>
              <a:pPr defTabSz="911774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269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538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805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074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010" indent="-407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1878" indent="-3391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6717" indent="-2713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9396" indent="-2713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097" indent="-2713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764" indent="-271336" algn="l" defTabSz="1085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7465" indent="-271336" algn="l" defTabSz="1085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0143" indent="-271336" algn="l" defTabSz="1085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2829" indent="-271336" algn="l" defTabSz="1085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693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388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054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740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423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120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785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486" algn="l" defTabSz="10853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34" tIns="54317" rIns="108634" bIns="543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82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34" tIns="54317" rIns="108634" bIns="54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634" tIns="54317" rIns="108634" bIns="543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815">
              <a:defRPr/>
            </a:pPr>
            <a:fld id="{0392DD79-E4BE-49A4-9764-BF28A13354D1}" type="datetimeFigureOut">
              <a:rPr lang="ru-RU" smtClean="0">
                <a:cs typeface="Arial" charset="0"/>
              </a:rPr>
              <a:pPr defTabSz="913815">
                <a:defRPr/>
              </a:pPr>
              <a:t>19.11.2019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634" tIns="54317" rIns="108634" bIns="5431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815"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634" tIns="54317" rIns="108634" bIns="543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815">
              <a:defRPr/>
            </a:pPr>
            <a:fld id="{DF6BD764-14FB-4260-88E2-A086516C2F7E}" type="slidenum">
              <a:rPr lang="ru-RU" smtClean="0">
                <a:cs typeface="Arial" charset="0"/>
              </a:rPr>
              <a:pPr defTabSz="913815"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386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774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160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547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900" indent="-407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790" indent="-3399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671" indent="-2719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538" indent="-2719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409" indent="-2719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272" indent="-271931" algn="l" defTabSz="108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142" indent="-271931" algn="l" defTabSz="108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009" indent="-271931" algn="l" defTabSz="108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876" indent="-271931" algn="l" defTabSz="108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869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40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603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471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332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208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072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943" algn="l" defTabSz="10877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155/102699435.919/0_a7915_1f563693_L.png" TargetMode="External"/><Relationship Id="rId13" Type="http://schemas.openxmlformats.org/officeDocument/2006/relationships/hyperlink" Target="http://nevatoday.ru/wp-content/uploads/2014/11/malki-1.jpg" TargetMode="External"/><Relationship Id="rId18" Type="http://schemas.openxmlformats.org/officeDocument/2006/relationships/hyperlink" Target="http://folk.ntnu.no/vmbijmor/jmork/GearSelection/00sicily/plaice.jpg" TargetMode="External"/><Relationship Id="rId26" Type="http://schemas.openxmlformats.org/officeDocument/2006/relationships/hyperlink" Target="http://dolphin-club.ru/_sh/5/542.jpg" TargetMode="External"/><Relationship Id="rId39" Type="http://schemas.openxmlformats.org/officeDocument/2006/relationships/image" Target="../media/image20.png"/><Relationship Id="rId3" Type="http://schemas.openxmlformats.org/officeDocument/2006/relationships/hyperlink" Target="http://img0.liveinternet.ru/images/attach/c/11/115/600/115600048_102.png" TargetMode="External"/><Relationship Id="rId21" Type="http://schemas.openxmlformats.org/officeDocument/2006/relationships/hyperlink" Target="https://3.bp.blogspot.com/-tSuaCOc9UkI/VsuLDMvhI-I/AAAAAAABV6w/8gVJcmDlfUc/s1600/bacalhau.jpg" TargetMode="External"/><Relationship Id="rId34" Type="http://schemas.openxmlformats.org/officeDocument/2006/relationships/hyperlink" Target="http://www.zooyarsk.ru/upload_files/images/doska/32_841_6e889c853d9b528f5b8afedbf01647f5.jpg" TargetMode="External"/><Relationship Id="rId7" Type="http://schemas.openxmlformats.org/officeDocument/2006/relationships/hyperlink" Target="http://www.sadikoglu.info/Balikturleri_dosyalar/tatlisulevregi.jpg" TargetMode="External"/><Relationship Id="rId12" Type="http://schemas.openxmlformats.org/officeDocument/2006/relationships/hyperlink" Target="http://i2.wp.com/www.denizdenbabamciksa.com/wp-content/uploads/2015/08/solungacx.jpg?resize=775,440" TargetMode="External"/><Relationship Id="rId17" Type="http://schemas.openxmlformats.org/officeDocument/2006/relationships/hyperlink" Target="http://prazdniktyt.ru/wp-content/uploads/2016/04/Akvarium-s-ryibkami.jpg" TargetMode="External"/><Relationship Id="rId25" Type="http://schemas.openxmlformats.org/officeDocument/2006/relationships/hyperlink" Target="http://www.krugosvet.ru/images/1000209_PH08826.jpg" TargetMode="External"/><Relationship Id="rId33" Type="http://schemas.openxmlformats.org/officeDocument/2006/relationships/hyperlink" Target="http://zoomirr.ru/wp-content/uploads/2012/12/monstr6.jpg4_-300x244.jpg" TargetMode="External"/><Relationship Id="rId38" Type="http://schemas.openxmlformats.org/officeDocument/2006/relationships/image" Target="../media/image21.png"/><Relationship Id="rId2" Type="http://schemas.openxmlformats.org/officeDocument/2006/relationships/hyperlink" Target="http://luxfon.com/pic/201506/800x600/luxfon.com-38166.jpg" TargetMode="External"/><Relationship Id="rId16" Type="http://schemas.openxmlformats.org/officeDocument/2006/relationships/hyperlink" Target="http://900igr.net/datas/morskie-zhiteli/Ryby-morskie-2.files/0022-022-Treska.jpg" TargetMode="External"/><Relationship Id="rId20" Type="http://schemas.openxmlformats.org/officeDocument/2006/relationships/hyperlink" Target="http://img.gastronom18.ru/images/usersfoto/g704771_20130207082110_a4d6b01479a85d39b6a107dc3ce73c66.jpg" TargetMode="External"/><Relationship Id="rId29" Type="http://schemas.openxmlformats.org/officeDocument/2006/relationships/hyperlink" Target="http://2.bp.blogspot.com/-OwFpycE_LS4/T4-5bXvCkbI/AAAAAAAAAFc/lLhn60pv8HA/s400/Fangtooth-Fish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ooex.baikal.ru/pictures/fish/Carassius_auratus_gibelio.jpg" TargetMode="External"/><Relationship Id="rId11" Type="http://schemas.openxmlformats.org/officeDocument/2006/relationships/hyperlink" Target="http://www.catalog2b.ru/uimages/c2b_article/000/023/250x250/146-v-astrahani-predpriyatiya-po-pererabotke-rybn.jpg" TargetMode="External"/><Relationship Id="rId24" Type="http://schemas.openxmlformats.org/officeDocument/2006/relationships/hyperlink" Target="http://www.aquamir63.ru/_dr/0/23824864.jpg" TargetMode="External"/><Relationship Id="rId32" Type="http://schemas.openxmlformats.org/officeDocument/2006/relationships/hyperlink" Target="http://www.zoofirma.ru/images/stories/2012/05/14/ryba-babochka10.jpg" TargetMode="External"/><Relationship Id="rId37" Type="http://schemas.openxmlformats.org/officeDocument/2006/relationships/hyperlink" Target="http://www.aquariumhome.ru/images/shop/2010/11/12/15/41/18961.jpg" TargetMode="External"/><Relationship Id="rId40" Type="http://schemas.openxmlformats.org/officeDocument/2006/relationships/slide" Target="slide12.xml"/><Relationship Id="rId5" Type="http://schemas.openxmlformats.org/officeDocument/2006/relationships/hyperlink" Target="http://gerassina.narod.ru/perca.jpg" TargetMode="External"/><Relationship Id="rId15" Type="http://schemas.openxmlformats.org/officeDocument/2006/relationships/hyperlink" Target="https://www.igromagazin.ru/img/offers_imgs/25437-3.jpg" TargetMode="External"/><Relationship Id="rId23" Type="http://schemas.openxmlformats.org/officeDocument/2006/relationships/hyperlink" Target="http://0.s3.envato.com/files/120273343/guppy15.jpg" TargetMode="External"/><Relationship Id="rId28" Type="http://schemas.openxmlformats.org/officeDocument/2006/relationships/hyperlink" Target="http://img3.proshkolu.ru/content/media/pic/std/3000000/2674000/2673163-7b19fdbf8fbeb3c9.png" TargetMode="External"/><Relationship Id="rId36" Type="http://schemas.openxmlformats.org/officeDocument/2006/relationships/hyperlink" Target="http://exoticzoo.com.ua/image/data/statti/exoticfish/ryba-angel/ryba-angel15.jpg" TargetMode="External"/><Relationship Id="rId10" Type="http://schemas.openxmlformats.org/officeDocument/2006/relationships/hyperlink" Target="http://www.mondodiscus.com/wp-content/uploads/800x600discusazzurri.jpg" TargetMode="External"/><Relationship Id="rId19" Type="http://schemas.openxmlformats.org/officeDocument/2006/relationships/hyperlink" Target="http://www.rangeconomic.ru/images/books/689/image001.png" TargetMode="External"/><Relationship Id="rId31" Type="http://schemas.openxmlformats.org/officeDocument/2006/relationships/hyperlink" Target="http://www.divereport.com/assets/Uploads/dive-centre-photos/divecentre-5e4a598bf749ff1b9e497d7284e98e1b2a664ca4.jpg" TargetMode="External"/><Relationship Id="rId4" Type="http://schemas.openxmlformats.org/officeDocument/2006/relationships/hyperlink" Target="http://clipart-finder.com/data/mini/100-Crucian_Carp__Carassius_carassius.png" TargetMode="External"/><Relationship Id="rId9" Type="http://schemas.openxmlformats.org/officeDocument/2006/relationships/hyperlink" Target="http://data9.i.gallery.ru/albums/gallery/112568-c2015-21903955-m750x740.jpg" TargetMode="External"/><Relationship Id="rId14" Type="http://schemas.openxmlformats.org/officeDocument/2006/relationships/hyperlink" Target="http://unpictures.ru/images/463105_krasnoperka-kartinki.jpg" TargetMode="External"/><Relationship Id="rId22" Type="http://schemas.openxmlformats.org/officeDocument/2006/relationships/hyperlink" Target="http://housecomputer.ru/rest/fishing/fish/catalog/14940-12342b.jpg" TargetMode="External"/><Relationship Id="rId27" Type="http://schemas.openxmlformats.org/officeDocument/2006/relationships/hyperlink" Target="http://fishsom.ru/wp-content/gallery/somik/image-662.gif" TargetMode="External"/><Relationship Id="rId30" Type="http://schemas.openxmlformats.org/officeDocument/2006/relationships/hyperlink" Target="http://rpp.nashaucheba.ru/pars_docs/refs/144/143317/img23.jpg" TargetMode="External"/><Relationship Id="rId35" Type="http://schemas.openxmlformats.org/officeDocument/2006/relationships/hyperlink" Target="http://www.stihi.ru/pics/2014/06/30/7227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0.proshkolu.ru/content/media/pic/std/4000000/3296000/3295614-11c15a8e27260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80" y="0"/>
            <a:ext cx="685710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523" y="274703"/>
            <a:ext cx="11341741" cy="3731489"/>
          </a:xfrm>
        </p:spPr>
        <p:txBody>
          <a:bodyPr/>
          <a:lstStyle/>
          <a:p>
            <a:pPr eaLnBrk="1" hangingPunct="1"/>
            <a:r>
              <a:rPr lang="ru-RU" altLang="ru-RU" smtClean="0"/>
              <a:t>Плаваю под мостиком</a:t>
            </a:r>
            <a:br>
              <a:rPr lang="ru-RU" altLang="ru-RU" smtClean="0"/>
            </a:br>
            <a:r>
              <a:rPr lang="ru-RU" altLang="ru-RU" smtClean="0"/>
              <a:t>И виляю хвостиком.</a:t>
            </a:r>
            <a:br>
              <a:rPr lang="ru-RU" altLang="ru-RU" smtClean="0"/>
            </a:br>
            <a:r>
              <a:rPr lang="ru-RU" altLang="ru-RU" smtClean="0"/>
              <a:t>По земле не хожу,</a:t>
            </a:r>
            <a:br>
              <a:rPr lang="ru-RU" altLang="ru-RU" smtClean="0"/>
            </a:br>
            <a:r>
              <a:rPr lang="ru-RU" altLang="ru-RU" smtClean="0"/>
              <a:t>Рот есть –не говорю.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31745" y="5014487"/>
            <a:ext cx="3758711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0" tIns="54416" rIns="108830" bIns="54416" anchor="ctr"/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200">
                <a:solidFill>
                  <a:srgbClr val="000000"/>
                </a:solidFill>
              </a:rPr>
              <a:t>рыба</a:t>
            </a:r>
          </a:p>
        </p:txBody>
      </p:sp>
      <p:pic>
        <p:nvPicPr>
          <p:cNvPr id="2055" name="Picture 7" descr="Картинка 2 из 117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95" y="3861694"/>
            <a:ext cx="5788330" cy="27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6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1" y="333515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 1 класс УМК «Школа России»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Автор: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Шаипова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 Малика </a:t>
            </a:r>
            <a:r>
              <a:rPr lang="ru-RU" sz="2400" dirty="0" err="1">
                <a:solidFill>
                  <a:schemeClr val="tx1"/>
                </a:solidFill>
                <a:latin typeface="Comic Sans MS" pitchFamily="66" charset="0"/>
              </a:rPr>
              <a:t>Мадырсултановна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Управляющая кнопка: документ 4">
            <a:hlinkClick r:id="rId2" action="ppaction://hlinksldjump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613" y="1572475"/>
            <a:ext cx="8784976" cy="922235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«Кто такие рыбы?»</a:t>
            </a: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621" y="2875618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8877030" y="2665763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356" tIns="45178" rIns="90356" bIns="4517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80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356" tIns="45178" rIns="90356" bIns="4517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6022147"/>
            <a:ext cx="864096" cy="576064"/>
          </a:xfrm>
          <a:prstGeom prst="rightArrow">
            <a:avLst/>
          </a:prstGeom>
          <a:solidFill>
            <a:srgbClr val="3B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98862" y="2495800"/>
            <a:ext cx="6105008" cy="2458833"/>
            <a:chOff x="2998862" y="2495735"/>
            <a:chExt cx="6105008" cy="245883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862" y="2495735"/>
              <a:ext cx="2900162" cy="2458833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24624">
              <a:off x="5825156" y="2801426"/>
              <a:ext cx="3278714" cy="1595576"/>
            </a:xfrm>
            <a:prstGeom prst="rect">
              <a:avLst/>
            </a:prstGeom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33770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61" y="261476"/>
            <a:ext cx="11521280" cy="583681"/>
          </a:xfrm>
          <a:prstGeom prst="rect">
            <a:avLst/>
          </a:prstGeom>
        </p:spPr>
        <p:txBody>
          <a:bodyPr wrap="square" lIns="90356" tIns="45178" rIns="90356" bIns="45178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Назовите одним словом</a:t>
            </a:r>
            <a:endParaRPr lang="ru-RU" sz="29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295091" y="1188427"/>
            <a:ext cx="3600399" cy="24110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9868" y="1188427"/>
            <a:ext cx="3268067" cy="24110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88092" y="1188427"/>
            <a:ext cx="3413172" cy="24110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50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295006" y="3959204"/>
            <a:ext cx="3600401" cy="251307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309782" y="3959204"/>
            <a:ext cx="3312369" cy="2493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574" y="3954462"/>
            <a:ext cx="3474054" cy="24986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713869" y="52035"/>
            <a:ext cx="8506562" cy="1014568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РЫБЫ</a:t>
            </a:r>
          </a:p>
        </p:txBody>
      </p:sp>
    </p:spTree>
    <p:extLst>
      <p:ext uri="{BB962C8B-B14F-4D97-AF65-F5344CB8AC3E}">
        <p14:creationId xmlns:p14="http://schemas.microsoft.com/office/powerpoint/2010/main" val="20572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5132"/>
            <a:ext cx="3286148" cy="4374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0"/>
          <p:cNvGrpSpPr/>
          <p:nvPr/>
        </p:nvGrpSpPr>
        <p:grpSpPr>
          <a:xfrm>
            <a:off x="3166251" y="811853"/>
            <a:ext cx="6313334" cy="1794505"/>
            <a:chOff x="3166248" y="949034"/>
            <a:chExt cx="5429288" cy="1747241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" name="Выноска-облако 8"/>
            <p:cNvSpPr/>
            <p:nvPr/>
          </p:nvSpPr>
          <p:spPr>
            <a:xfrm>
              <a:off x="3166248" y="949034"/>
              <a:ext cx="5429288" cy="1747241"/>
            </a:xfrm>
            <a:prstGeom prst="cloudCallout">
              <a:avLst>
                <a:gd name="adj1" fmla="val -65835"/>
                <a:gd name="adj2" fmla="val 9310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0679" y="1409516"/>
              <a:ext cx="4586820" cy="95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9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Ребята, а кто такие рыбы ?</a:t>
              </a:r>
            </a:p>
            <a:p>
              <a:pPr algn="ctr"/>
              <a:r>
                <a:rPr lang="ru-RU" sz="29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 </a:t>
              </a: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049718" y="2776185"/>
            <a:ext cx="2901864" cy="391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2"/>
          <p:cNvGrpSpPr/>
          <p:nvPr/>
        </p:nvGrpSpPr>
        <p:grpSpPr>
          <a:xfrm flipH="1">
            <a:off x="2162163" y="307862"/>
            <a:ext cx="7200800" cy="3471069"/>
            <a:chOff x="3899320" y="2001557"/>
            <a:chExt cx="9570902" cy="3851028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4" name="Выноска-облако 13"/>
            <p:cNvSpPr/>
            <p:nvPr/>
          </p:nvSpPr>
          <p:spPr>
            <a:xfrm>
              <a:off x="3899320" y="2001557"/>
              <a:ext cx="9570902" cy="3851028"/>
            </a:xfrm>
            <a:prstGeom prst="cloudCallout">
              <a:avLst>
                <a:gd name="adj1" fmla="val -47187"/>
                <a:gd name="adj2" fmla="val 5778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3118" y="2560789"/>
              <a:ext cx="8285746" cy="256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9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omic Sans MS" pitchFamily="66" charset="0"/>
                </a:rPr>
                <a:t>Рыбы - это водные животные, которые дышат жабрами, тело большинства из них покрыто чешуёй, ещё они плавают с помощью плавников.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09257" y="6145125"/>
            <a:ext cx="3857652" cy="460570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жми на вопрос</a:t>
            </a: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919742" y="30786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0919742" y="30786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538201" y="307862"/>
            <a:ext cx="6264696" cy="6218341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Тело почти всех рыб покрыто чешуёй. Она растёт всю 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лет.</a:t>
            </a: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66" y="3213770"/>
            <a:ext cx="4488688" cy="35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118" y="3422987"/>
            <a:ext cx="4392488" cy="28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3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971872" y="904405"/>
            <a:ext cx="9739316" cy="5578570"/>
            <a:chOff x="960762" y="818566"/>
            <a:chExt cx="9739316" cy="55785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1872" y="818566"/>
              <a:ext cx="9728206" cy="557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60762" y="1927418"/>
              <a:ext cx="157163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ГОЛОВА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60762" y="5720219"/>
              <a:ext cx="337183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ЖАБЕРНАЯ КРЫШКА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946790" y="1151579"/>
              <a:ext cx="157163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ХВОСТ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57475" y="904405"/>
              <a:ext cx="2211267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ТУЛОВИЩЕ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751390" y="5878066"/>
              <a:ext cx="223224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ПЛАВНИКИ</a:t>
              </a: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2532398" y="4438783"/>
            <a:ext cx="0" cy="15056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61491" y="2380774"/>
            <a:ext cx="139758" cy="7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2999" y="1404536"/>
            <a:ext cx="109600" cy="1820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1"/>
          </p:cNvCxnSpPr>
          <p:nvPr/>
        </p:nvCxnSpPr>
        <p:spPr>
          <a:xfrm>
            <a:off x="7414275" y="5645098"/>
            <a:ext cx="348311" cy="5689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1"/>
          </p:cNvCxnSpPr>
          <p:nvPr/>
        </p:nvCxnSpPr>
        <p:spPr>
          <a:xfrm>
            <a:off x="5704051" y="5889902"/>
            <a:ext cx="2058449" cy="3240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1"/>
          </p:cNvCxnSpPr>
          <p:nvPr/>
        </p:nvCxnSpPr>
        <p:spPr>
          <a:xfrm>
            <a:off x="7042420" y="2513388"/>
            <a:ext cx="720080" cy="37006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 flipH="1">
            <a:off x="7762500" y="4852945"/>
            <a:ext cx="1901992" cy="13609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129312" y="1651645"/>
            <a:ext cx="543292" cy="1922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919742" y="307862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613" y="98191"/>
            <a:ext cx="8784976" cy="706792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Строение рыбы</a:t>
            </a:r>
          </a:p>
        </p:txBody>
      </p:sp>
    </p:spTree>
    <p:extLst>
      <p:ext uri="{BB962C8B-B14F-4D97-AF65-F5344CB8AC3E}">
        <p14:creationId xmlns:p14="http://schemas.microsoft.com/office/powerpoint/2010/main" val="20899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211194" y="6086858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81" y="3777348"/>
            <a:ext cx="3374841" cy="22466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4" y="3677293"/>
            <a:ext cx="3104244" cy="2346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08" y="4850632"/>
            <a:ext cx="3227585" cy="180786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0889" y="333516"/>
            <a:ext cx="3681179" cy="2846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Comic Sans MS" pitchFamily="66" charset="0"/>
              </a:rPr>
              <a:t>При помощи плавников рыбы поворачиваются в воде и меняют направление. Хвост служит рулём.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59595" y="333451"/>
            <a:ext cx="3697979" cy="443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Comic Sans MS" pitchFamily="66" charset="0"/>
              </a:rPr>
              <a:t>Дышат рыбы при помощи жабр. Они закрывают жабры и набирают полный рот воды, а потом открывают жабры и выпускают через них воду, «забирая» из воды кислород.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39422" y="333452"/>
            <a:ext cx="3960440" cy="3024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Comic Sans MS" pitchFamily="66" charset="0"/>
              </a:rPr>
              <a:t>Большинство рыб мечут икру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2900" dirty="0">
                <a:solidFill>
                  <a:srgbClr val="002060"/>
                </a:solidFill>
                <a:latin typeface="Comic Sans MS" pitchFamily="66" charset="0"/>
              </a:rPr>
              <a:t> Из каждой икринки потом появляются мальки. Они не совсем похожи на взрослых рыб.</a:t>
            </a:r>
          </a:p>
        </p:txBody>
      </p:sp>
    </p:spTree>
    <p:extLst>
      <p:ext uri="{BB962C8B-B14F-4D97-AF65-F5344CB8AC3E}">
        <p14:creationId xmlns:p14="http://schemas.microsoft.com/office/powerpoint/2010/main" val="30738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0952990" y="357249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  <p:grpSp>
        <p:nvGrpSpPr>
          <p:cNvPr id="13" name="Группа 2"/>
          <p:cNvGrpSpPr/>
          <p:nvPr/>
        </p:nvGrpSpPr>
        <p:grpSpPr>
          <a:xfrm>
            <a:off x="308730" y="997341"/>
            <a:ext cx="3714776" cy="1286182"/>
            <a:chOff x="5070517" y="-1585396"/>
            <a:chExt cx="3456384" cy="3648402"/>
          </a:xfrm>
        </p:grpSpPr>
        <p:sp>
          <p:nvSpPr>
            <p:cNvPr id="14" name="Облако 13"/>
            <p:cNvSpPr/>
            <p:nvPr/>
          </p:nvSpPr>
          <p:spPr>
            <a:xfrm>
              <a:off x="5070517" y="-1585396"/>
              <a:ext cx="3456384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5513" y="-619620"/>
              <a:ext cx="2886391" cy="165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РЕЧНЫЕ</a:t>
              </a: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4166381" y="997407"/>
            <a:ext cx="4233082" cy="1357635"/>
            <a:chOff x="5004048" y="44622"/>
            <a:chExt cx="3456384" cy="3648402"/>
          </a:xfrm>
        </p:grpSpPr>
        <p:sp>
          <p:nvSpPr>
            <p:cNvPr id="19" name="Облако 18"/>
            <p:cNvSpPr/>
            <p:nvPr/>
          </p:nvSpPr>
          <p:spPr>
            <a:xfrm>
              <a:off x="5004048" y="44622"/>
              <a:ext cx="3456384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9044" y="803583"/>
              <a:ext cx="2886391" cy="157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АКВАРИУМНЫЕ</a:t>
              </a:r>
            </a:p>
          </p:txBody>
        </p:sp>
      </p:grpSp>
      <p:grpSp>
        <p:nvGrpSpPr>
          <p:cNvPr id="21" name="Группа 2"/>
          <p:cNvGrpSpPr/>
          <p:nvPr/>
        </p:nvGrpSpPr>
        <p:grpSpPr>
          <a:xfrm>
            <a:off x="8543564" y="928885"/>
            <a:ext cx="3282153" cy="1426092"/>
            <a:chOff x="5470373" y="44622"/>
            <a:chExt cx="2992754" cy="3648402"/>
          </a:xfrm>
        </p:grpSpPr>
        <p:sp>
          <p:nvSpPr>
            <p:cNvPr id="22" name="Облако 21"/>
            <p:cNvSpPr/>
            <p:nvPr/>
          </p:nvSpPr>
          <p:spPr>
            <a:xfrm>
              <a:off x="5470373" y="44622"/>
              <a:ext cx="2990059" cy="364840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6736" y="824176"/>
              <a:ext cx="2886391" cy="149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МОРСКИЕ</a:t>
              </a: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47" y="3286950"/>
            <a:ext cx="3714776" cy="29404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9" y="3286950"/>
            <a:ext cx="3857652" cy="29404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6" y="3286949"/>
            <a:ext cx="4000529" cy="29404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336236" y="181432"/>
            <a:ext cx="9079537" cy="768347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Рыбы делятся на три группы: </a:t>
            </a:r>
          </a:p>
        </p:txBody>
      </p:sp>
    </p:spTree>
    <p:extLst>
      <p:ext uri="{BB962C8B-B14F-4D97-AF65-F5344CB8AC3E}">
        <p14:creationId xmlns:p14="http://schemas.microsoft.com/office/powerpoint/2010/main" val="11317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825" y="1329459"/>
            <a:ext cx="2953156" cy="208566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5619" y="1329459"/>
            <a:ext cx="2931924" cy="209339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36" y="1341627"/>
            <a:ext cx="2949353" cy="20468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50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683" y="4210863"/>
            <a:ext cx="2860220" cy="207254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886" y="4221021"/>
            <a:ext cx="2942046" cy="20623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35"/>
          <a:stretch/>
        </p:blipFill>
        <p:spPr bwMode="auto">
          <a:xfrm>
            <a:off x="9137547" y="1329459"/>
            <a:ext cx="2844644" cy="207806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82599" y="172799"/>
            <a:ext cx="8506562" cy="829902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Речные рыбы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106" y="4221021"/>
            <a:ext cx="2946264" cy="20623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545" y="4210863"/>
            <a:ext cx="2797247" cy="207254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7416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975" y="1125603"/>
            <a:ext cx="3816424" cy="242341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619" y="1125538"/>
            <a:ext cx="3843516" cy="24234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683" y="1125603"/>
            <a:ext cx="3583276" cy="24457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50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975" y="3886906"/>
            <a:ext cx="3816424" cy="23965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620" y="3886906"/>
            <a:ext cx="3811830" cy="239650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09" y="3776448"/>
            <a:ext cx="3541650" cy="250689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82599" y="172799"/>
            <a:ext cx="8861078" cy="829902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Морские  рыбы</a:t>
            </a:r>
          </a:p>
        </p:txBody>
      </p:sp>
    </p:spTree>
    <p:extLst>
      <p:ext uri="{BB962C8B-B14F-4D97-AF65-F5344CB8AC3E}">
        <p14:creationId xmlns:p14="http://schemas.microsoft.com/office/powerpoint/2010/main" val="37223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0.proshkolu.ru/content/media/pic/std/4000000/3296000/3295608-631f62f4badf2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4" y="738423"/>
            <a:ext cx="6118486" cy="61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static3.depositphotos.com/1002054/144/i/950/depositphotos_1442315-Dragon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56" y="0"/>
            <a:ext cx="4474051" cy="257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982" y="1150916"/>
            <a:ext cx="3744417" cy="2420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620" y="1154742"/>
            <a:ext cx="3797300" cy="23942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09" y="1154677"/>
            <a:ext cx="3541650" cy="24165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261507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975" y="3789899"/>
            <a:ext cx="3816424" cy="249350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0821" y="3789834"/>
            <a:ext cx="3723017" cy="249350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09" y="3824703"/>
            <a:ext cx="3541648" cy="245870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82599" y="172799"/>
            <a:ext cx="8861078" cy="829902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Аквариумные  рыбы</a:t>
            </a:r>
          </a:p>
        </p:txBody>
      </p:sp>
    </p:spTree>
    <p:extLst>
      <p:ext uri="{BB962C8B-B14F-4D97-AF65-F5344CB8AC3E}">
        <p14:creationId xmlns:p14="http://schemas.microsoft.com/office/powerpoint/2010/main" val="6833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2023241" y="214405"/>
            <a:ext cx="3643338" cy="2191931"/>
          </a:xfrm>
          <a:prstGeom prst="cloudCallout">
            <a:avLst>
              <a:gd name="adj1" fmla="val -65218"/>
              <a:gd name="adj2" fmla="val -1553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809456" y="214340"/>
            <a:ext cx="3643338" cy="1847302"/>
          </a:xfrm>
          <a:prstGeom prst="cloudCallout">
            <a:avLst>
              <a:gd name="adj1" fmla="val 65291"/>
              <a:gd name="adj2" fmla="val 7656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899812" y="130454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6" y="357249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95866" y="6216521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0430" y="428738"/>
            <a:ext cx="2928957" cy="2322618"/>
          </a:xfrm>
          <a:prstGeom prst="rect">
            <a:avLst/>
          </a:prstGeom>
        </p:spPr>
        <p:txBody>
          <a:bodyPr wrap="square" lIns="90356" tIns="45178" rIns="90356" bIns="45178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Ребята! Какие необычные рыбы. Вы их знаете?</a:t>
            </a:r>
            <a:br>
              <a:rPr lang="ru-RU" sz="2900" b="1" dirty="0">
                <a:latin typeface="Comic Sans MS" pitchFamily="66" charset="0"/>
              </a:rPr>
            </a:br>
            <a:endParaRPr lang="ru-RU" sz="29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413" y="2592062"/>
            <a:ext cx="3000396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 err="1">
                <a:latin typeface="Comic Sans MS" pitchFamily="66" charset="0"/>
              </a:rPr>
              <a:t>саблезуб</a:t>
            </a:r>
            <a:endParaRPr lang="ru-RU" sz="29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009" y="2586455"/>
            <a:ext cx="2857520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крылатка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1386" y="2580902"/>
            <a:ext cx="2500330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слон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62560" y="3420113"/>
            <a:ext cx="3816424" cy="279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222999" y="3420113"/>
            <a:ext cx="3515282" cy="279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024031" y="3420178"/>
            <a:ext cx="3759807" cy="279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380959" y="428739"/>
            <a:ext cx="2714644" cy="1876342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Чтобы узнать- нажмите на картинку.</a:t>
            </a:r>
          </a:p>
        </p:txBody>
      </p:sp>
    </p:spTree>
    <p:extLst>
      <p:ext uri="{BB962C8B-B14F-4D97-AF65-F5344CB8AC3E}">
        <p14:creationId xmlns:p14="http://schemas.microsoft.com/office/powerpoint/2010/main" val="41844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095866" y="6216521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7356" y="3120876"/>
            <a:ext cx="3000396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камень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9257" y="3120876"/>
            <a:ext cx="3143272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ангел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22" y="3122533"/>
            <a:ext cx="2500330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ёж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18855" y="3715612"/>
            <a:ext cx="3633212" cy="256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150990" y="3715613"/>
            <a:ext cx="3598534" cy="256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2075" y="3715678"/>
            <a:ext cx="3495925" cy="256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62558" y="98181"/>
            <a:ext cx="3689508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бабочка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2133" y="71490"/>
            <a:ext cx="2857520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луна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6909" y="31"/>
            <a:ext cx="2928957" cy="53751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sz="2900" b="1" dirty="0">
                <a:latin typeface="Comic Sans MS" pitchFamily="66" charset="0"/>
              </a:rPr>
              <a:t>дракон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558" y="594772"/>
            <a:ext cx="3618560" cy="245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50990" y="571678"/>
            <a:ext cx="3598534" cy="247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031989" y="571677"/>
            <a:ext cx="3495924" cy="247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5807174" y="517051"/>
            <a:ext cx="3843594" cy="4680520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План описания рыбы:</a:t>
            </a:r>
          </a:p>
          <a:p>
            <a:pPr marL="455299" indent="-455299">
              <a:buAutoNum type="arabicPeriod"/>
            </a:pP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Название рыбы.</a:t>
            </a:r>
          </a:p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2. Речная или морская.</a:t>
            </a:r>
          </a:p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3. Размеры (большая , маленькая, средних размеров).</a:t>
            </a:r>
          </a:p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4. Форма тела.</a:t>
            </a:r>
          </a:p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5. Окраска туловища, плавников.</a:t>
            </a:r>
          </a:p>
          <a:p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6. Особенности частей тела ( рот, глаз, плавников).</a:t>
            </a: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marL="455299" indent="-455299">
              <a:buAutoNum type="arabicPeriod"/>
            </a:pP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330474" y="3210527"/>
            <a:ext cx="2593245" cy="34973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нутый угол 5"/>
          <p:cNvSpPr/>
          <p:nvPr/>
        </p:nvSpPr>
        <p:spPr>
          <a:xfrm flipH="1">
            <a:off x="1558703" y="517050"/>
            <a:ext cx="4095088" cy="5721056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marL="455299" indent="-455299">
              <a:buAutoNum type="arabicPeriod"/>
            </a:pP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2719" y="517085"/>
            <a:ext cx="3816424" cy="5631217"/>
          </a:xfrm>
          <a:prstGeom prst="rect">
            <a:avLst/>
          </a:prstGeom>
        </p:spPr>
        <p:txBody>
          <a:bodyPr wrap="square" lIns="90356" tIns="45178" rIns="90356" bIns="45178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1.Сом. 2. Речная. 3. Больших размеров. 4. Тело удлинённое, без чешуи, покрыто слизью. 5. Туловища желтовато- зелёное, плавники тёмные. 6. Голова большая, сильно сплющенная; рот широкий, с мясистыми губами, нижняя челюсть выдвинута вперёд; глаза небольшие, грудные и брюшные плавники короткие</a:t>
            </a:r>
          </a:p>
        </p:txBody>
      </p:sp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1498" y="3429859"/>
            <a:ext cx="2373611" cy="31596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1027112" y="265088"/>
            <a:ext cx="864096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709540" y="5760560"/>
            <a:ext cx="472969" cy="304770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523128" y="429463"/>
            <a:ext cx="5429287" cy="6215106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042" y="405493"/>
            <a:ext cx="4855816" cy="1076123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Повторим строение рыбы</a:t>
            </a: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1153790" y="357593"/>
            <a:ext cx="720080" cy="864096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6" y="1820526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648" y="1572471"/>
            <a:ext cx="3600401" cy="59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голова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4645" y="2349674"/>
            <a:ext cx="3600401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жаберная крышка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4645" y="3501867"/>
            <a:ext cx="3600401" cy="541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туловище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645" y="4247028"/>
            <a:ext cx="3600401" cy="5509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хвост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645" y="5037976"/>
            <a:ext cx="3600401" cy="624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плавники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6095291" y="215084"/>
            <a:ext cx="4286281" cy="2143140"/>
          </a:xfrm>
          <a:prstGeom prst="cloudCallout">
            <a:avLst>
              <a:gd name="adj1" fmla="val 16746"/>
              <a:gd name="adj2" fmla="val 8678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 за урок.</a:t>
            </a:r>
          </a:p>
        </p:txBody>
      </p:sp>
    </p:spTree>
    <p:extLst>
      <p:ext uri="{BB962C8B-B14F-4D97-AF65-F5344CB8AC3E}">
        <p14:creationId xmlns:p14="http://schemas.microsoft.com/office/powerpoint/2010/main" val="13954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973" y="1557632"/>
            <a:ext cx="5688631" cy="4615554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hlinkClick r:id="rId2"/>
              </a:rPr>
              <a:t>Фон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  <a:hlinkClick r:id="rId3"/>
              </a:rPr>
              <a:t>Учитель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Рыбы: </a:t>
            </a:r>
            <a:r>
              <a:rPr lang="ru-RU" dirty="0" smtClean="0">
                <a:latin typeface="Comic Sans MS" pitchFamily="66" charset="0"/>
                <a:hlinkClick r:id="rId4"/>
              </a:rPr>
              <a:t>1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5"/>
              </a:rPr>
              <a:t>2</a:t>
            </a: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smtClean="0">
                <a:latin typeface="Comic Sans MS" pitchFamily="66" charset="0"/>
                <a:hlinkClick r:id="rId6"/>
              </a:rPr>
              <a:t>3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7"/>
              </a:rPr>
              <a:t>4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8"/>
              </a:rPr>
              <a:t>5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9"/>
              </a:rPr>
              <a:t>6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0"/>
              </a:rPr>
              <a:t>Чешуя</a:t>
            </a:r>
            <a:r>
              <a:rPr lang="ru-RU" dirty="0" smtClean="0">
                <a:latin typeface="Comic Sans MS" pitchFamily="66" charset="0"/>
                <a:hlinkClick r:id="rId6"/>
              </a:rPr>
              <a:t> </a:t>
            </a:r>
          </a:p>
          <a:p>
            <a:pPr algn="ctr"/>
            <a:r>
              <a:rPr lang="ru-RU" dirty="0" smtClean="0">
                <a:latin typeface="Comic Sans MS" pitchFamily="66" charset="0"/>
                <a:hlinkClick r:id="rId11"/>
              </a:rPr>
              <a:t>Хвост 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2"/>
              </a:rPr>
              <a:t>Жабры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3"/>
              </a:rPr>
              <a:t>Мальки</a:t>
            </a:r>
            <a:endParaRPr lang="ru-RU" dirty="0" smtClean="0">
              <a:latin typeface="Comic Sans MS" pitchFamily="66" charset="0"/>
              <a:hlinkClick r:id="rId6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4"/>
              </a:rPr>
              <a:t>Краснопёрка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5"/>
              </a:rPr>
              <a:t>Окунь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6"/>
              </a:rPr>
              <a:t>Треска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7"/>
              </a:rPr>
              <a:t>Аквариумные рыбки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18"/>
              </a:rPr>
              <a:t>Камбала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19"/>
              </a:rPr>
              <a:t>Сельдь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0"/>
              </a:rPr>
              <a:t>Скумбрия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1"/>
              </a:rPr>
              <a:t> Морской окунь</a:t>
            </a:r>
            <a:r>
              <a:rPr lang="ru-RU" dirty="0">
                <a:latin typeface="Comic Sans MS" pitchFamily="66" charset="0"/>
                <a:hlinkClick r:id="rId21"/>
              </a:rPr>
              <a:t> </a:t>
            </a:r>
            <a:r>
              <a:rPr lang="ru-RU" dirty="0" smtClean="0">
                <a:latin typeface="Comic Sans MS" pitchFamily="66" charset="0"/>
                <a:hlinkClick r:id="rId21"/>
              </a:rPr>
              <a:t> </a:t>
            </a:r>
          </a:p>
          <a:p>
            <a:pPr algn="ctr"/>
            <a:r>
              <a:rPr lang="ru-RU" dirty="0" smtClean="0">
                <a:latin typeface="Comic Sans MS" pitchFamily="66" charset="0"/>
                <a:hlinkClick r:id="rId21"/>
              </a:rPr>
              <a:t> Навага  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2"/>
              </a:rPr>
              <a:t>Треска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23"/>
              </a:rPr>
              <a:t>Гуппи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  <a:hlinkClick r:id="rId24"/>
              </a:rPr>
              <a:t>Барбус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25"/>
              </a:rPr>
              <a:t>Меченосец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26"/>
              </a:rPr>
              <a:t>Телескоп 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  <a:hlinkClick r:id="rId27"/>
              </a:rPr>
              <a:t>Сомик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28"/>
              </a:rPr>
              <a:t>Золотая рыбка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err="1" smtClean="0">
                <a:latin typeface="Comic Sans MS" pitchFamily="66" charset="0"/>
                <a:hlinkClick r:id="rId29"/>
              </a:rPr>
              <a:t>Саблезуб</a:t>
            </a: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smtClean="0">
                <a:latin typeface="Comic Sans MS" pitchFamily="66" charset="0"/>
                <a:hlinkClick r:id="rId30"/>
              </a:rPr>
              <a:t>Крылатка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31"/>
              </a:rPr>
              <a:t>Слон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2"/>
              </a:rPr>
              <a:t>Бабочка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3"/>
              </a:rPr>
              <a:t>Луна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34"/>
              </a:rPr>
              <a:t>Дракон</a:t>
            </a: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  <a:hlinkClick r:id="rId35"/>
              </a:rPr>
              <a:t>Камень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6"/>
              </a:rPr>
              <a:t>Ангел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latin typeface="Comic Sans MS" pitchFamily="66" charset="0"/>
                <a:hlinkClick r:id="rId37"/>
              </a:rPr>
              <a:t>Ёж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308" y="285766"/>
            <a:ext cx="7281824" cy="706792"/>
          </a:xfrm>
          <a:prstGeom prst="rect">
            <a:avLst/>
          </a:prstGeom>
          <a:noFill/>
        </p:spPr>
        <p:txBody>
          <a:bodyPr wrap="square" lIns="90356" tIns="45178" rIns="90356" bIns="4517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Интернет источники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8" cstate="email"/>
          <a:srcRect/>
          <a:stretch>
            <a:fillRect/>
          </a:stretch>
        </p:blipFill>
        <p:spPr bwMode="auto">
          <a:xfrm rot="441831">
            <a:off x="8448402" y="3549208"/>
            <a:ext cx="2345016" cy="316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1486695" y="3411966"/>
            <a:ext cx="2449982" cy="3260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11153790" y="357593"/>
            <a:ext cx="720080" cy="864096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правляющая кнопка: домой 7">
            <a:hlinkClick r:id="rId40" action="ppaction://hlinksldjump" highlightClick="1"/>
          </p:cNvPr>
          <p:cNvSpPr/>
          <p:nvPr/>
        </p:nvSpPr>
        <p:spPr>
          <a:xfrm>
            <a:off x="11167304" y="5929330"/>
            <a:ext cx="642942" cy="642942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6" tIns="45178" rIns="90356" bIns="4517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1.liveinternet.ru/images/attach/c/9/106/767/106767895_n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3238"/>
          <a:stretch>
            <a:fillRect/>
          </a:stretch>
        </p:blipFill>
        <p:spPr bwMode="auto">
          <a:xfrm>
            <a:off x="624338" y="1197252"/>
            <a:ext cx="10865552" cy="51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56100" y="35"/>
            <a:ext cx="6768031" cy="18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835" tIns="53908" rIns="107835" bIns="5390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497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400" b="1">
                <a:solidFill>
                  <a:srgbClr val="00B050"/>
                </a:solidFill>
                <a:latin typeface="Arial" charset="0"/>
                <a:cs typeface="Arial" charset="0"/>
              </a:rPr>
              <a:t>Кузнечик</a:t>
            </a:r>
          </a:p>
        </p:txBody>
      </p:sp>
    </p:spTree>
    <p:extLst>
      <p:ext uri="{BB962C8B-B14F-4D97-AF65-F5344CB8AC3E}">
        <p14:creationId xmlns:p14="http://schemas.microsoft.com/office/powerpoint/2010/main" val="2067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88365" y="33"/>
            <a:ext cx="4752782" cy="186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953" tIns="53967" rIns="107953" bIns="5396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538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400" b="1">
                <a:solidFill>
                  <a:srgbClr val="00B050"/>
                </a:solidFill>
                <a:latin typeface="Arial" charset="0"/>
                <a:cs typeface="Arial" charset="0"/>
              </a:rPr>
              <a:t>Комар</a:t>
            </a:r>
          </a:p>
        </p:txBody>
      </p:sp>
      <p:pic>
        <p:nvPicPr>
          <p:cNvPr id="54275" name="Picture 2" descr="http://budzdorov-kaluga.ru/upload/pages/377/den-zdorov-20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5" b="9145"/>
          <a:stretch>
            <a:fillRect/>
          </a:stretch>
        </p:blipFill>
        <p:spPr bwMode="auto">
          <a:xfrm>
            <a:off x="977772" y="1700653"/>
            <a:ext cx="10158678" cy="370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78296" y="14304"/>
            <a:ext cx="2999149" cy="18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14" tIns="54307" rIns="108614" bIns="5430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80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400" b="1">
                <a:solidFill>
                  <a:srgbClr val="00B050"/>
                </a:solidFill>
                <a:latin typeface="Arial" charset="0"/>
                <a:cs typeface="Arial" charset="0"/>
              </a:rPr>
              <a:t>Оса</a:t>
            </a:r>
          </a:p>
        </p:txBody>
      </p:sp>
      <p:pic>
        <p:nvPicPr>
          <p:cNvPr id="56323" name="Picture 2" descr="http://24medok.ru/wp-content/uploads/2012/08/o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7" y="1413202"/>
            <a:ext cx="7420067" cy="45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78288" y="14295"/>
            <a:ext cx="4299542" cy="18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791" tIns="54397" rIns="108791" bIns="5439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836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400" b="1">
                <a:solidFill>
                  <a:srgbClr val="00B050"/>
                </a:solidFill>
                <a:latin typeface="Arial" charset="0"/>
                <a:cs typeface="Arial" charset="0"/>
              </a:rPr>
              <a:t>Муха </a:t>
            </a:r>
          </a:p>
        </p:txBody>
      </p:sp>
      <p:pic>
        <p:nvPicPr>
          <p:cNvPr id="57347" name="Picture 2" descr="http://s00.yaplakal.com/pics/pics_original/9/1/5/5494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3" b="10295"/>
          <a:stretch>
            <a:fillRect/>
          </a:stretch>
        </p:blipFill>
        <p:spPr bwMode="auto">
          <a:xfrm>
            <a:off x="2446553" y="1584695"/>
            <a:ext cx="7199963" cy="38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719575" y="333478"/>
            <a:ext cx="11036980" cy="10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22" tIns="53803" rIns="107622" bIns="538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421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400" b="1">
                <a:solidFill>
                  <a:srgbClr val="C00000"/>
                </a:solidFill>
                <a:latin typeface="Arial" charset="0"/>
                <a:cs typeface="Arial" charset="0"/>
              </a:rPr>
              <a:t>Кто такие насекомые?</a:t>
            </a:r>
          </a:p>
        </p:txBody>
      </p:sp>
      <p:pic>
        <p:nvPicPr>
          <p:cNvPr id="49155" name="Picture 2" descr="http://1stchoicetermite.net/cs/Satellite?blobcol=urlimagefile&amp;blobheader=image%2Fjpeg&amp;blobheadername1=Content-Disposition&amp;blobheadervalue1=inline%3B+filename%3D1st-choice-termite-pest-inc.-tucson-az-pest-removal-0.jpg&amp;blobkey=id&amp;blobtable=UXImage&amp;blobwhere=1301003342473&amp;ssbinary=true&amp;moddate=2012-02-08%2008:41: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4655" r="16153" b="17316"/>
          <a:stretch>
            <a:fillRect/>
          </a:stretch>
        </p:blipFill>
        <p:spPr bwMode="auto">
          <a:xfrm>
            <a:off x="431744" y="1989598"/>
            <a:ext cx="3149190" cy="180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narybalkedn.ucoz.ua/ryba/r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51" y="2810525"/>
            <a:ext cx="2895223" cy="35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www.uzmed.info/wp-content/uploads/news/20133110115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76" y="2142097"/>
            <a:ext cx="2539669" cy="19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igz.ilmeny.ac.ru/RED_BOOK/images/jiv_nasekomie_bogomolovie_bogomol_obiknovennii_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2675">
            <a:off x="7821119" y="2588576"/>
            <a:ext cx="4419035" cy="306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9190" y="1483089"/>
            <a:ext cx="3873540" cy="8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622" tIns="53803" rIns="107622" bIns="538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421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prstClr val="black"/>
                </a:solidFill>
                <a:latin typeface="Arial" charset="0"/>
                <a:cs typeface="Arial" charset="0"/>
              </a:rPr>
              <a:t>многоножка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8967" y="2426293"/>
            <a:ext cx="1244871" cy="8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622" tIns="53803" rIns="107622" bIns="538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421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prstClr val="black"/>
                </a:solidFill>
                <a:latin typeface="Arial" charset="0"/>
                <a:cs typeface="Arial" charset="0"/>
              </a:rPr>
              <a:t>рак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77747" y="1346543"/>
            <a:ext cx="2014804" cy="8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22" tIns="53803" rIns="107622" bIns="538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421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prstClr val="black"/>
                </a:solidFill>
                <a:latin typeface="Arial" charset="0"/>
                <a:cs typeface="Arial" charset="0"/>
              </a:rPr>
              <a:t>паук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58194" y="1491041"/>
            <a:ext cx="2790486" cy="8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622" tIns="53803" rIns="107622" bIns="538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421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>
                <a:solidFill>
                  <a:prstClr val="black"/>
                </a:solidFill>
                <a:latin typeface="Arial" charset="0"/>
                <a:cs typeface="Arial" charset="0"/>
              </a:rPr>
              <a:t>богомол</a:t>
            </a:r>
          </a:p>
        </p:txBody>
      </p:sp>
    </p:spTree>
    <p:extLst>
      <p:ext uri="{BB962C8B-B14F-4D97-AF65-F5344CB8AC3E}">
        <p14:creationId xmlns:p14="http://schemas.microsoft.com/office/powerpoint/2010/main" val="29918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ullref.ru/files/1/49ef2aedbe7820434ebd7d790b3a97cf.html_files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13" y="188957"/>
            <a:ext cx="8292021" cy="638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637652" y="476388"/>
            <a:ext cx="9262278" cy="498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759" tIns="53869" rIns="107759" bIns="53869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46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900" b="1">
                <a:solidFill>
                  <a:prstClr val="black"/>
                </a:solidFill>
                <a:latin typeface="Arial" charset="0"/>
                <a:cs typeface="Arial" charset="0"/>
              </a:rPr>
              <a:t>У всех насекомых</a:t>
            </a:r>
          </a:p>
          <a:p>
            <a:pPr algn="ctr" defTabSz="10846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800" b="1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r>
              <a:rPr lang="ru-RU" altLang="ru-RU" sz="23800" b="1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7900" b="1">
                <a:solidFill>
                  <a:prstClr val="black"/>
                </a:solidFill>
                <a:latin typeface="Arial" charset="0"/>
                <a:cs typeface="Arial" charset="0"/>
              </a:rPr>
              <a:t>  ног</a:t>
            </a:r>
          </a:p>
        </p:txBody>
      </p:sp>
      <p:pic>
        <p:nvPicPr>
          <p:cNvPr id="52227" name="Picture 2" descr="http://www.ecoizba.ru/uploaded/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78">
            <a:off x="1375730" y="4509600"/>
            <a:ext cx="1462427" cy="131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www.redorbit.com/media/uploads/2011/10/sciencepress-100411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>
            <a:fillRect/>
          </a:stretch>
        </p:blipFill>
        <p:spPr bwMode="auto">
          <a:xfrm>
            <a:off x="8302603" y="1629209"/>
            <a:ext cx="2920620" cy="14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http://avt-11.foto.mail.ru/mail/agencyis/_avatar180?1428912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681" y="5166978"/>
            <a:ext cx="1401051" cy="10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http://www.spielland.ch/Thumbnails/LightBox/SAF-542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24" y="4325351"/>
            <a:ext cx="4076169" cy="22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 descr="http://drawi.ru/pic/big/8555b88a55cc3ab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1"/>
          <a:stretch>
            <a:fillRect/>
          </a:stretch>
        </p:blipFill>
        <p:spPr bwMode="auto">
          <a:xfrm>
            <a:off x="624338" y="2489777"/>
            <a:ext cx="2196814" cy="12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412</Words>
  <Application>Microsoft Office PowerPoint</Application>
  <PresentationFormat>Произвольный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1_Тема Office</vt:lpstr>
      <vt:lpstr>Оформление по умолчанию</vt:lpstr>
      <vt:lpstr>1_Оформление по умолчанию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Плаваю под мостиком И виляю хвостиком. По земле не хожу, Рот есть –не говорю.</vt:lpstr>
      <vt:lpstr>Презентация к уроку окружающего мира,  1 класс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мира,  1 класс УМК «Школа России»</dc:title>
  <dc:creator>Наталья Никифорова</dc:creator>
  <cp:lastModifiedBy>Пользователь</cp:lastModifiedBy>
  <cp:revision>63</cp:revision>
  <dcterms:created xsi:type="dcterms:W3CDTF">2017-01-02T17:41:31Z</dcterms:created>
  <dcterms:modified xsi:type="dcterms:W3CDTF">2019-11-19T12:23:53Z</dcterms:modified>
</cp:coreProperties>
</file>