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4" r:id="rId9"/>
    <p:sldId id="275" r:id="rId10"/>
    <p:sldId id="274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40E6-FD5D-483A-91C6-475E236BC073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FEBC-8DF1-4C67-96DB-661FD8C00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3CD2-3A0E-4A69-A820-6381D415025C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4AE7-F811-432D-AB17-38F934063325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AC1B-B5EA-431A-A47A-9BDBC7C793FD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32E5-A1D9-41E6-A201-CCD6B0D65A31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045-8199-4CF8-9BE4-9841E44BF3DA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61E1-2DFB-4D5D-B246-26E1BA001797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63AF-2108-4D30-9019-1AF0A6530EB5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66AE-BB73-4723-B418-D04B72058526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CCF8-A259-4631-8EE9-4A771A3E449A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BB34-30B6-4499-B082-BD913FDB99CC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0F58-DDF1-4410-B78D-C0FCF8E77571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A031AE-9E14-4A3B-AA17-2CFEC819FBC1}" type="datetime1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Поверхность нашего края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72074"/>
            <a:ext cx="6400800" cy="92869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Открытый урок 4 Б класс</a:t>
            </a:r>
          </a:p>
          <a:p>
            <a:pPr algn="r"/>
            <a:r>
              <a:rPr lang="ru-RU" sz="2000" dirty="0" smtClean="0"/>
              <a:t> </a:t>
            </a:r>
            <a:r>
              <a:rPr lang="ru-RU" sz="2000" dirty="0"/>
              <a:t>У</a:t>
            </a:r>
            <a:r>
              <a:rPr lang="ru-RU" sz="2000" dirty="0" smtClean="0"/>
              <a:t>чительница начальных классов </a:t>
            </a:r>
            <a:r>
              <a:rPr lang="ru-RU" sz="2000" dirty="0" err="1" smtClean="0"/>
              <a:t>Абдулкеримова</a:t>
            </a:r>
            <a:r>
              <a:rPr lang="ru-RU" sz="2000" dirty="0" smtClean="0"/>
              <a:t> С.Р.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27574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Одной из причин образования оврагов является </a:t>
            </a:r>
            <a:r>
              <a:rPr lang="ru-RU" sz="4400" b="1" dirty="0" smtClean="0"/>
              <a:t>неправильная</a:t>
            </a:r>
            <a:r>
              <a:rPr lang="ru-RU" sz="4400" dirty="0" smtClean="0"/>
              <a:t> </a:t>
            </a:r>
            <a:r>
              <a:rPr lang="ru-RU" sz="4400" b="1" dirty="0" smtClean="0"/>
              <a:t>распашка</a:t>
            </a:r>
            <a:r>
              <a:rPr lang="ru-RU" sz="4400" dirty="0" smtClean="0"/>
              <a:t> земель !</a:t>
            </a:r>
            <a:endParaRPr lang="ru-RU" sz="4400" dirty="0"/>
          </a:p>
        </p:txBody>
      </p:sp>
      <p:pic>
        <p:nvPicPr>
          <p:cNvPr id="4" name="Содержимое 6" descr="0_1b1f6_3119b924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8860" y="3071810"/>
            <a:ext cx="4857784" cy="364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Как правильно распахивать почву на склонах?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24" y="5286388"/>
            <a:ext cx="7572428" cy="12858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Проводить    вспашку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Можно   только   </a:t>
            </a:r>
            <a:r>
              <a:rPr lang="ru-RU" b="1" u="sng" dirty="0" smtClean="0">
                <a:latin typeface="Cambria" pitchFamily="18" charset="0"/>
              </a:rPr>
              <a:t>поперёк    склонов</a:t>
            </a:r>
            <a:r>
              <a:rPr lang="ru-RU" b="1" dirty="0" smtClean="0">
                <a:latin typeface="Cambria" pitchFamily="18" charset="0"/>
              </a:rPr>
              <a:t>.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9" name="Содержимое 8" descr="img060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57158" y="1643050"/>
            <a:ext cx="4143404" cy="2712548"/>
          </a:xfrm>
        </p:spPr>
      </p:pic>
      <p:pic>
        <p:nvPicPr>
          <p:cNvPr id="10" name="Содержимое 9" descr="img061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2500306"/>
            <a:ext cx="4134124" cy="27064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с оврагами?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928803"/>
            <a:ext cx="8043890" cy="32861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Маленькие рытвины закапывают, сеют траву.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Поперек небольшого оврага  ставят низкие плетни из ивовых кольев и прутьев. Со временем колья укрепляются и образуют надежный живой заслон для потоков воды.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 краям и склонам оврага сажают деревья и кустарники.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F3821719-ZwBsAGEAd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85728"/>
            <a:ext cx="4143404" cy="2959574"/>
          </a:xfrm>
          <a:prstGeom prst="rect">
            <a:avLst/>
          </a:prstGeom>
        </p:spPr>
      </p:pic>
      <p:pic>
        <p:nvPicPr>
          <p:cNvPr id="7" name="Содержимое 6" descr="F3821719-ZwBsAGEAdg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214281" y="285728"/>
            <a:ext cx="4095779" cy="30718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928934"/>
            <a:ext cx="3000396" cy="9160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Карьер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karier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4786314" y="3643314"/>
            <a:ext cx="4071966" cy="3053974"/>
          </a:xfrm>
        </p:spPr>
      </p:pic>
      <p:pic>
        <p:nvPicPr>
          <p:cNvPr id="9" name="Содержимое 6" descr="F3821719-ZwBsAGEAd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3643314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можно использовать заброшенный карьер?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7615262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Засыпать  карьер и  на  этом   месте  утроить  поле  или  посадить  лес</a:t>
            </a:r>
          </a:p>
          <a:p>
            <a:endParaRPr lang="ru-RU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71942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Можно превратить в пруд и разводить в нем рыбу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Терриконы</a:t>
            </a:r>
            <a:r>
              <a:rPr lang="ru-RU" dirty="0" smtClean="0"/>
              <a:t> -</a:t>
            </a:r>
            <a:r>
              <a:rPr lang="ru-RU" sz="2700" dirty="0" smtClean="0"/>
              <a:t> </a:t>
            </a:r>
            <a:r>
              <a:rPr lang="ru-RU" sz="2200" dirty="0" smtClean="0"/>
              <a:t>«горы», которые насыпали сами люди. Добывая полезные ископаемые, перерабатывая их, сваливали все отходы – пустую породу в кучу.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58204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7" name="Содержимое 6" descr="00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785926"/>
            <a:ext cx="4385395" cy="2835889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071678"/>
            <a:ext cx="4041775" cy="40497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pc="300" dirty="0" smtClean="0">
                <a:solidFill>
                  <a:srgbClr val="FF0000"/>
                </a:solidFill>
              </a:rPr>
              <a:t>Проблемы:</a:t>
            </a:r>
          </a:p>
          <a:p>
            <a:r>
              <a:rPr lang="ru-RU" dirty="0" smtClean="0"/>
              <a:t>Распространяют вокруг себя тучи пыли, (загрязняют воздух)</a:t>
            </a:r>
          </a:p>
          <a:p>
            <a:r>
              <a:rPr lang="ru-RU" dirty="0" smtClean="0"/>
              <a:t>Загораются (распространяют едкий дым)</a:t>
            </a:r>
          </a:p>
          <a:p>
            <a:r>
              <a:rPr lang="ru-RU" dirty="0" smtClean="0"/>
              <a:t>Отравляют почву и водоёмы  (после дождей стекает загрязненная вода)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борьбы с терриконами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5716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Терриконы выравнивают, привозят почву и высаживают растения.</a:t>
            </a: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9" name="Содержимое 6" descr="F3821719-ZwBsAGEAd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857496"/>
            <a:ext cx="4714908" cy="3536180"/>
          </a:xfrm>
          <a:prstGeom prst="rect">
            <a:avLst/>
          </a:prstGeom>
        </p:spPr>
      </p:pic>
      <p:sp>
        <p:nvSpPr>
          <p:cNvPr id="10" name="Содержимое 7"/>
          <p:cNvSpPr txBox="1">
            <a:spLocks/>
          </p:cNvSpPr>
          <p:nvPr/>
        </p:nvSpPr>
        <p:spPr>
          <a:xfrm>
            <a:off x="5072066" y="3000372"/>
            <a:ext cx="3857652" cy="36433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Извлекают из пустой породы терриконов ценные вещества.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72074"/>
            <a:ext cx="3929090" cy="1143000"/>
          </a:xfrm>
        </p:spPr>
        <p:txBody>
          <a:bodyPr/>
          <a:lstStyle/>
          <a:p>
            <a:r>
              <a:rPr lang="ru-RU" dirty="0" smtClean="0"/>
              <a:t>Свалка</a:t>
            </a:r>
            <a:endParaRPr lang="ru-RU" dirty="0"/>
          </a:p>
        </p:txBody>
      </p:sp>
      <p:pic>
        <p:nvPicPr>
          <p:cNvPr id="4" name="Содержимое 3" descr="65226959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488" y="428604"/>
            <a:ext cx="6087532" cy="4422773"/>
          </a:xfrm>
        </p:spPr>
      </p:pic>
      <p:pic>
        <p:nvPicPr>
          <p:cNvPr id="5" name="Содержимое 3" descr="6522695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000372"/>
            <a:ext cx="4468270" cy="3351202"/>
          </a:xfrm>
          <a:prstGeom prst="rect">
            <a:avLst/>
          </a:prstGeom>
        </p:spPr>
      </p:pic>
      <p:pic>
        <p:nvPicPr>
          <p:cNvPr id="6" name="Содержимое 3" descr="65226959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428604"/>
            <a:ext cx="2358954" cy="225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опасны свалки?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229600" cy="22145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Сортировка и переработка мусора на специальных заводах.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Разравнивают, засыпают землей, высаживают растения.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244334"/>
            <a:ext cx="75724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борьбы со свалками: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Занимают огромные пространства земли.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Загрязняют воздух  и  почву.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Загораются.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i="1" dirty="0" smtClean="0"/>
              <a:t>«Узнай меня»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 имею подошву и склон, а моя вершина так высоко поднялась в небо, что даже пришлось одеть белую шапку.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(Гора)</a:t>
            </a:r>
          </a:p>
          <a:p>
            <a:r>
              <a:rPr lang="ru-RU" dirty="0" smtClean="0"/>
              <a:t>У меня тоже есть подошва, пологий склон и вершина.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(Холм)</a:t>
            </a:r>
          </a:p>
          <a:p>
            <a:r>
              <a:rPr lang="ru-RU" dirty="0" smtClean="0"/>
              <a:t>Меня создал человек, я распространяю тучи пыли и могу гореть.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(Терриконы)</a:t>
            </a:r>
          </a:p>
          <a:p>
            <a:r>
              <a:rPr lang="ru-RU" dirty="0" smtClean="0"/>
              <a:t>Я – углубление земной поверхности, у меня пологий склон, меня покрывают трава и кустарники.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(Балка)</a:t>
            </a:r>
          </a:p>
          <a:p>
            <a:r>
              <a:rPr lang="ru-RU" dirty="0" smtClean="0"/>
              <a:t>Я нахожусь на краю поля, а образовался от неправильного распахивания земли.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(Овраг)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158"/>
          </a:xfrm>
        </p:spPr>
        <p:txBody>
          <a:bodyPr/>
          <a:lstStyle/>
          <a:p>
            <a:r>
              <a:rPr lang="ru-RU" dirty="0" smtClean="0"/>
              <a:t>Физическая карта России</a:t>
            </a:r>
            <a:endParaRPr lang="ru-RU" dirty="0"/>
          </a:p>
        </p:txBody>
      </p:sp>
      <p:pic>
        <p:nvPicPr>
          <p:cNvPr id="4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1071546"/>
            <a:ext cx="8718590" cy="5522931"/>
          </a:xfrm>
          <a:ln>
            <a:solidFill>
              <a:srgbClr val="FF0000"/>
            </a:solidFill>
          </a:ln>
        </p:spPr>
      </p:pic>
      <p:sp>
        <p:nvSpPr>
          <p:cNvPr id="5" name="Полилиния 4"/>
          <p:cNvSpPr/>
          <p:nvPr/>
        </p:nvSpPr>
        <p:spPr>
          <a:xfrm>
            <a:off x="1282286" y="2389239"/>
            <a:ext cx="1623146" cy="1666567"/>
          </a:xfrm>
          <a:custGeom>
            <a:avLst/>
            <a:gdLst>
              <a:gd name="connsiteX0" fmla="*/ 1623146 w 1623146"/>
              <a:gd name="connsiteY0" fmla="*/ 0 h 1666567"/>
              <a:gd name="connsiteX1" fmla="*/ 1519908 w 1623146"/>
              <a:gd name="connsiteY1" fmla="*/ 14748 h 1666567"/>
              <a:gd name="connsiteX2" fmla="*/ 1475662 w 1623146"/>
              <a:gd name="connsiteY2" fmla="*/ 103238 h 1666567"/>
              <a:gd name="connsiteX3" fmla="*/ 1431417 w 1623146"/>
              <a:gd name="connsiteY3" fmla="*/ 132735 h 1666567"/>
              <a:gd name="connsiteX4" fmla="*/ 1387172 w 1623146"/>
              <a:gd name="connsiteY4" fmla="*/ 117987 h 1666567"/>
              <a:gd name="connsiteX5" fmla="*/ 1342927 w 1623146"/>
              <a:gd name="connsiteY5" fmla="*/ 132735 h 1666567"/>
              <a:gd name="connsiteX6" fmla="*/ 1269185 w 1623146"/>
              <a:gd name="connsiteY6" fmla="*/ 265471 h 1666567"/>
              <a:gd name="connsiteX7" fmla="*/ 1151198 w 1623146"/>
              <a:gd name="connsiteY7" fmla="*/ 294967 h 1666567"/>
              <a:gd name="connsiteX8" fmla="*/ 1121701 w 1623146"/>
              <a:gd name="connsiteY8" fmla="*/ 339213 h 1666567"/>
              <a:gd name="connsiteX9" fmla="*/ 1077456 w 1623146"/>
              <a:gd name="connsiteY9" fmla="*/ 427703 h 1666567"/>
              <a:gd name="connsiteX10" fmla="*/ 1033211 w 1623146"/>
              <a:gd name="connsiteY10" fmla="*/ 442451 h 1666567"/>
              <a:gd name="connsiteX11" fmla="*/ 988966 w 1623146"/>
              <a:gd name="connsiteY11" fmla="*/ 412955 h 1666567"/>
              <a:gd name="connsiteX12" fmla="*/ 811985 w 1623146"/>
              <a:gd name="connsiteY12" fmla="*/ 412955 h 1666567"/>
              <a:gd name="connsiteX13" fmla="*/ 767740 w 1623146"/>
              <a:gd name="connsiteY13" fmla="*/ 427703 h 1666567"/>
              <a:gd name="connsiteX14" fmla="*/ 708746 w 1623146"/>
              <a:gd name="connsiteY14" fmla="*/ 442451 h 1666567"/>
              <a:gd name="connsiteX15" fmla="*/ 620256 w 1623146"/>
              <a:gd name="connsiteY15" fmla="*/ 471948 h 1666567"/>
              <a:gd name="connsiteX16" fmla="*/ 605508 w 1623146"/>
              <a:gd name="connsiteY16" fmla="*/ 516193 h 1666567"/>
              <a:gd name="connsiteX17" fmla="*/ 561262 w 1623146"/>
              <a:gd name="connsiteY17" fmla="*/ 530942 h 1666567"/>
              <a:gd name="connsiteX18" fmla="*/ 443275 w 1623146"/>
              <a:gd name="connsiteY18" fmla="*/ 575187 h 1666567"/>
              <a:gd name="connsiteX19" fmla="*/ 399030 w 1623146"/>
              <a:gd name="connsiteY19" fmla="*/ 663677 h 1666567"/>
              <a:gd name="connsiteX20" fmla="*/ 369533 w 1623146"/>
              <a:gd name="connsiteY20" fmla="*/ 840658 h 1666567"/>
              <a:gd name="connsiteX21" fmla="*/ 281043 w 1623146"/>
              <a:gd name="connsiteY21" fmla="*/ 899651 h 1666567"/>
              <a:gd name="connsiteX22" fmla="*/ 192553 w 1623146"/>
              <a:gd name="connsiteY22" fmla="*/ 929148 h 1666567"/>
              <a:gd name="connsiteX23" fmla="*/ 177804 w 1623146"/>
              <a:gd name="connsiteY23" fmla="*/ 988142 h 1666567"/>
              <a:gd name="connsiteX24" fmla="*/ 163056 w 1623146"/>
              <a:gd name="connsiteY24" fmla="*/ 1238864 h 1666567"/>
              <a:gd name="connsiteX25" fmla="*/ 133559 w 1623146"/>
              <a:gd name="connsiteY25" fmla="*/ 1283109 h 1666567"/>
              <a:gd name="connsiteX26" fmla="*/ 163056 w 1623146"/>
              <a:gd name="connsiteY26" fmla="*/ 1430593 h 1666567"/>
              <a:gd name="connsiteX27" fmla="*/ 192553 w 1623146"/>
              <a:gd name="connsiteY27" fmla="*/ 1474838 h 1666567"/>
              <a:gd name="connsiteX28" fmla="*/ 207301 w 1623146"/>
              <a:gd name="connsiteY28" fmla="*/ 1548580 h 1666567"/>
              <a:gd name="connsiteX29" fmla="*/ 222049 w 1623146"/>
              <a:gd name="connsiteY29" fmla="*/ 1592826 h 1666567"/>
              <a:gd name="connsiteX30" fmla="*/ 177804 w 1623146"/>
              <a:gd name="connsiteY30" fmla="*/ 1607574 h 1666567"/>
              <a:gd name="connsiteX31" fmla="*/ 15572 w 1623146"/>
              <a:gd name="connsiteY31" fmla="*/ 1607574 h 1666567"/>
              <a:gd name="connsiteX32" fmla="*/ 824 w 1623146"/>
              <a:gd name="connsiteY32" fmla="*/ 1666567 h 166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23146" h="1666567">
                <a:moveTo>
                  <a:pt x="1623146" y="0"/>
                </a:moveTo>
                <a:cubicBezTo>
                  <a:pt x="1588733" y="4916"/>
                  <a:pt x="1551674" y="630"/>
                  <a:pt x="1519908" y="14748"/>
                </a:cubicBezTo>
                <a:cubicBezTo>
                  <a:pt x="1481325" y="31896"/>
                  <a:pt x="1496422" y="77288"/>
                  <a:pt x="1475662" y="103238"/>
                </a:cubicBezTo>
                <a:cubicBezTo>
                  <a:pt x="1464589" y="117079"/>
                  <a:pt x="1446165" y="122903"/>
                  <a:pt x="1431417" y="132735"/>
                </a:cubicBezTo>
                <a:cubicBezTo>
                  <a:pt x="1416669" y="127819"/>
                  <a:pt x="1402718" y="117987"/>
                  <a:pt x="1387172" y="117987"/>
                </a:cubicBezTo>
                <a:cubicBezTo>
                  <a:pt x="1371626" y="117987"/>
                  <a:pt x="1353920" y="121742"/>
                  <a:pt x="1342927" y="132735"/>
                </a:cubicBezTo>
                <a:cubicBezTo>
                  <a:pt x="1297164" y="178498"/>
                  <a:pt x="1381964" y="237277"/>
                  <a:pt x="1269185" y="265471"/>
                </a:cubicBezTo>
                <a:lnTo>
                  <a:pt x="1151198" y="294967"/>
                </a:lnTo>
                <a:cubicBezTo>
                  <a:pt x="1141366" y="309716"/>
                  <a:pt x="1129628" y="323359"/>
                  <a:pt x="1121701" y="339213"/>
                </a:cubicBezTo>
                <a:cubicBezTo>
                  <a:pt x="1103889" y="374838"/>
                  <a:pt x="1112679" y="399525"/>
                  <a:pt x="1077456" y="427703"/>
                </a:cubicBezTo>
                <a:cubicBezTo>
                  <a:pt x="1065317" y="437414"/>
                  <a:pt x="1047959" y="437535"/>
                  <a:pt x="1033211" y="442451"/>
                </a:cubicBezTo>
                <a:cubicBezTo>
                  <a:pt x="1018463" y="432619"/>
                  <a:pt x="1004820" y="420882"/>
                  <a:pt x="988966" y="412955"/>
                </a:cubicBezTo>
                <a:cubicBezTo>
                  <a:pt x="926071" y="381508"/>
                  <a:pt x="892641" y="403993"/>
                  <a:pt x="811985" y="412955"/>
                </a:cubicBezTo>
                <a:cubicBezTo>
                  <a:pt x="797237" y="417871"/>
                  <a:pt x="782688" y="423432"/>
                  <a:pt x="767740" y="427703"/>
                </a:cubicBezTo>
                <a:cubicBezTo>
                  <a:pt x="748250" y="433271"/>
                  <a:pt x="728161" y="436627"/>
                  <a:pt x="708746" y="442451"/>
                </a:cubicBezTo>
                <a:cubicBezTo>
                  <a:pt x="678965" y="451385"/>
                  <a:pt x="620256" y="471948"/>
                  <a:pt x="620256" y="471948"/>
                </a:cubicBezTo>
                <a:cubicBezTo>
                  <a:pt x="615340" y="486696"/>
                  <a:pt x="616501" y="505200"/>
                  <a:pt x="605508" y="516193"/>
                </a:cubicBezTo>
                <a:cubicBezTo>
                  <a:pt x="594515" y="527186"/>
                  <a:pt x="575167" y="523989"/>
                  <a:pt x="561262" y="530942"/>
                </a:cubicBezTo>
                <a:cubicBezTo>
                  <a:pt x="459992" y="581577"/>
                  <a:pt x="585547" y="546731"/>
                  <a:pt x="443275" y="575187"/>
                </a:cubicBezTo>
                <a:cubicBezTo>
                  <a:pt x="418418" y="612474"/>
                  <a:pt x="407753" y="620065"/>
                  <a:pt x="399030" y="663677"/>
                </a:cubicBezTo>
                <a:cubicBezTo>
                  <a:pt x="387301" y="722323"/>
                  <a:pt x="419296" y="807483"/>
                  <a:pt x="369533" y="840658"/>
                </a:cubicBezTo>
                <a:cubicBezTo>
                  <a:pt x="340036" y="860322"/>
                  <a:pt x="314674" y="888440"/>
                  <a:pt x="281043" y="899651"/>
                </a:cubicBezTo>
                <a:lnTo>
                  <a:pt x="192553" y="929148"/>
                </a:lnTo>
                <a:cubicBezTo>
                  <a:pt x="187637" y="948813"/>
                  <a:pt x="179726" y="967963"/>
                  <a:pt x="177804" y="988142"/>
                </a:cubicBezTo>
                <a:cubicBezTo>
                  <a:pt x="169867" y="1071483"/>
                  <a:pt x="175475" y="1156072"/>
                  <a:pt x="163056" y="1238864"/>
                </a:cubicBezTo>
                <a:cubicBezTo>
                  <a:pt x="160427" y="1256393"/>
                  <a:pt x="143391" y="1268361"/>
                  <a:pt x="133559" y="1283109"/>
                </a:cubicBezTo>
                <a:cubicBezTo>
                  <a:pt x="138994" y="1321149"/>
                  <a:pt x="142464" y="1389409"/>
                  <a:pt x="163056" y="1430593"/>
                </a:cubicBezTo>
                <a:cubicBezTo>
                  <a:pt x="170983" y="1446447"/>
                  <a:pt x="182721" y="1460090"/>
                  <a:pt x="192553" y="1474838"/>
                </a:cubicBezTo>
                <a:cubicBezTo>
                  <a:pt x="197469" y="1499419"/>
                  <a:pt x="201221" y="1524261"/>
                  <a:pt x="207301" y="1548580"/>
                </a:cubicBezTo>
                <a:cubicBezTo>
                  <a:pt x="211071" y="1563662"/>
                  <a:pt x="229002" y="1578921"/>
                  <a:pt x="222049" y="1592826"/>
                </a:cubicBezTo>
                <a:cubicBezTo>
                  <a:pt x="215097" y="1606731"/>
                  <a:pt x="192552" y="1602658"/>
                  <a:pt x="177804" y="1607574"/>
                </a:cubicBezTo>
                <a:cubicBezTo>
                  <a:pt x="142456" y="1601683"/>
                  <a:pt x="53362" y="1576083"/>
                  <a:pt x="15572" y="1607574"/>
                </a:cubicBezTo>
                <a:cubicBezTo>
                  <a:pt x="0" y="1620550"/>
                  <a:pt x="824" y="1666567"/>
                  <a:pt x="824" y="166656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725561" y="4321277"/>
            <a:ext cx="5471652" cy="1489588"/>
          </a:xfrm>
          <a:custGeom>
            <a:avLst/>
            <a:gdLst>
              <a:gd name="connsiteX0" fmla="*/ 0 w 5471652"/>
              <a:gd name="connsiteY0" fmla="*/ 294968 h 1489588"/>
              <a:gd name="connsiteX1" fmla="*/ 58994 w 5471652"/>
              <a:gd name="connsiteY1" fmla="*/ 309717 h 1489588"/>
              <a:gd name="connsiteX2" fmla="*/ 103239 w 5471652"/>
              <a:gd name="connsiteY2" fmla="*/ 324465 h 1489588"/>
              <a:gd name="connsiteX3" fmla="*/ 191729 w 5471652"/>
              <a:gd name="connsiteY3" fmla="*/ 265471 h 1489588"/>
              <a:gd name="connsiteX4" fmla="*/ 235974 w 5471652"/>
              <a:gd name="connsiteY4" fmla="*/ 250723 h 1489588"/>
              <a:gd name="connsiteX5" fmla="*/ 221226 w 5471652"/>
              <a:gd name="connsiteY5" fmla="*/ 206478 h 1489588"/>
              <a:gd name="connsiteX6" fmla="*/ 132736 w 5471652"/>
              <a:gd name="connsiteY6" fmla="*/ 176981 h 1489588"/>
              <a:gd name="connsiteX7" fmla="*/ 73742 w 5471652"/>
              <a:gd name="connsiteY7" fmla="*/ 58994 h 1489588"/>
              <a:gd name="connsiteX8" fmla="*/ 117987 w 5471652"/>
              <a:gd name="connsiteY8" fmla="*/ 29497 h 1489588"/>
              <a:gd name="connsiteX9" fmla="*/ 206478 w 5471652"/>
              <a:gd name="connsiteY9" fmla="*/ 0 h 1489588"/>
              <a:gd name="connsiteX10" fmla="*/ 265471 w 5471652"/>
              <a:gd name="connsiteY10" fmla="*/ 73742 h 1489588"/>
              <a:gd name="connsiteX11" fmla="*/ 353962 w 5471652"/>
              <a:gd name="connsiteY11" fmla="*/ 44246 h 1489588"/>
              <a:gd name="connsiteX12" fmla="*/ 486697 w 5471652"/>
              <a:gd name="connsiteY12" fmla="*/ 117988 h 1489588"/>
              <a:gd name="connsiteX13" fmla="*/ 516194 w 5471652"/>
              <a:gd name="connsiteY13" fmla="*/ 162233 h 1489588"/>
              <a:gd name="connsiteX14" fmla="*/ 530942 w 5471652"/>
              <a:gd name="connsiteY14" fmla="*/ 206478 h 1489588"/>
              <a:gd name="connsiteX15" fmla="*/ 619433 w 5471652"/>
              <a:gd name="connsiteY15" fmla="*/ 250723 h 1489588"/>
              <a:gd name="connsiteX16" fmla="*/ 663678 w 5471652"/>
              <a:gd name="connsiteY16" fmla="*/ 294968 h 1489588"/>
              <a:gd name="connsiteX17" fmla="*/ 707923 w 5471652"/>
              <a:gd name="connsiteY17" fmla="*/ 324465 h 1489588"/>
              <a:gd name="connsiteX18" fmla="*/ 811162 w 5471652"/>
              <a:gd name="connsiteY18" fmla="*/ 427704 h 1489588"/>
              <a:gd name="connsiteX19" fmla="*/ 855407 w 5471652"/>
              <a:gd name="connsiteY19" fmla="*/ 457200 h 1489588"/>
              <a:gd name="connsiteX20" fmla="*/ 943897 w 5471652"/>
              <a:gd name="connsiteY20" fmla="*/ 486697 h 1489588"/>
              <a:gd name="connsiteX21" fmla="*/ 958645 w 5471652"/>
              <a:gd name="connsiteY21" fmla="*/ 442452 h 1489588"/>
              <a:gd name="connsiteX22" fmla="*/ 1032387 w 5471652"/>
              <a:gd name="connsiteY22" fmla="*/ 368710 h 1489588"/>
              <a:gd name="connsiteX23" fmla="*/ 1120878 w 5471652"/>
              <a:gd name="connsiteY23" fmla="*/ 353962 h 1489588"/>
              <a:gd name="connsiteX24" fmla="*/ 1150374 w 5471652"/>
              <a:gd name="connsiteY24" fmla="*/ 265471 h 1489588"/>
              <a:gd name="connsiteX25" fmla="*/ 1238865 w 5471652"/>
              <a:gd name="connsiteY25" fmla="*/ 294968 h 1489588"/>
              <a:gd name="connsiteX26" fmla="*/ 1283110 w 5471652"/>
              <a:gd name="connsiteY26" fmla="*/ 309717 h 1489588"/>
              <a:gd name="connsiteX27" fmla="*/ 1445342 w 5471652"/>
              <a:gd name="connsiteY27" fmla="*/ 339213 h 1489588"/>
              <a:gd name="connsiteX28" fmla="*/ 1533833 w 5471652"/>
              <a:gd name="connsiteY28" fmla="*/ 368710 h 1489588"/>
              <a:gd name="connsiteX29" fmla="*/ 1622323 w 5471652"/>
              <a:gd name="connsiteY29" fmla="*/ 383458 h 1489588"/>
              <a:gd name="connsiteX30" fmla="*/ 1637071 w 5471652"/>
              <a:gd name="connsiteY30" fmla="*/ 486697 h 1489588"/>
              <a:gd name="connsiteX31" fmla="*/ 1681316 w 5471652"/>
              <a:gd name="connsiteY31" fmla="*/ 530942 h 1489588"/>
              <a:gd name="connsiteX32" fmla="*/ 1755058 w 5471652"/>
              <a:gd name="connsiteY32" fmla="*/ 589936 h 1489588"/>
              <a:gd name="connsiteX33" fmla="*/ 1902542 w 5471652"/>
              <a:gd name="connsiteY33" fmla="*/ 575188 h 1489588"/>
              <a:gd name="connsiteX34" fmla="*/ 1946787 w 5471652"/>
              <a:gd name="connsiteY34" fmla="*/ 707923 h 1489588"/>
              <a:gd name="connsiteX35" fmla="*/ 1976284 w 5471652"/>
              <a:gd name="connsiteY35" fmla="*/ 752168 h 1489588"/>
              <a:gd name="connsiteX36" fmla="*/ 2064774 w 5471652"/>
              <a:gd name="connsiteY36" fmla="*/ 929149 h 1489588"/>
              <a:gd name="connsiteX37" fmla="*/ 2153265 w 5471652"/>
              <a:gd name="connsiteY37" fmla="*/ 973394 h 1489588"/>
              <a:gd name="connsiteX38" fmla="*/ 2197510 w 5471652"/>
              <a:gd name="connsiteY38" fmla="*/ 1002891 h 1489588"/>
              <a:gd name="connsiteX39" fmla="*/ 2241755 w 5471652"/>
              <a:gd name="connsiteY39" fmla="*/ 1017639 h 1489588"/>
              <a:gd name="connsiteX40" fmla="*/ 2271252 w 5471652"/>
              <a:gd name="connsiteY40" fmla="*/ 1106129 h 1489588"/>
              <a:gd name="connsiteX41" fmla="*/ 2315497 w 5471652"/>
              <a:gd name="connsiteY41" fmla="*/ 1194620 h 1489588"/>
              <a:gd name="connsiteX42" fmla="*/ 2359742 w 5471652"/>
              <a:gd name="connsiteY42" fmla="*/ 1224117 h 1489588"/>
              <a:gd name="connsiteX43" fmla="*/ 2403987 w 5471652"/>
              <a:gd name="connsiteY43" fmla="*/ 1238865 h 1489588"/>
              <a:gd name="connsiteX44" fmla="*/ 2536723 w 5471652"/>
              <a:gd name="connsiteY44" fmla="*/ 1224117 h 1489588"/>
              <a:gd name="connsiteX45" fmla="*/ 2625213 w 5471652"/>
              <a:gd name="connsiteY45" fmla="*/ 1209368 h 1489588"/>
              <a:gd name="connsiteX46" fmla="*/ 2772697 w 5471652"/>
              <a:gd name="connsiteY46" fmla="*/ 1194620 h 1489588"/>
              <a:gd name="connsiteX47" fmla="*/ 2875936 w 5471652"/>
              <a:gd name="connsiteY47" fmla="*/ 1209368 h 1489588"/>
              <a:gd name="connsiteX48" fmla="*/ 2920181 w 5471652"/>
              <a:gd name="connsiteY48" fmla="*/ 1224117 h 1489588"/>
              <a:gd name="connsiteX49" fmla="*/ 3067665 w 5471652"/>
              <a:gd name="connsiteY49" fmla="*/ 1209368 h 1489588"/>
              <a:gd name="connsiteX50" fmla="*/ 3111910 w 5471652"/>
              <a:gd name="connsiteY50" fmla="*/ 1179871 h 1489588"/>
              <a:gd name="connsiteX51" fmla="*/ 3126658 w 5471652"/>
              <a:gd name="connsiteY51" fmla="*/ 1120878 h 1489588"/>
              <a:gd name="connsiteX52" fmla="*/ 3215149 w 5471652"/>
              <a:gd name="connsiteY52" fmla="*/ 1091381 h 1489588"/>
              <a:gd name="connsiteX53" fmla="*/ 3362633 w 5471652"/>
              <a:gd name="connsiteY53" fmla="*/ 1150375 h 1489588"/>
              <a:gd name="connsiteX54" fmla="*/ 3451123 w 5471652"/>
              <a:gd name="connsiteY54" fmla="*/ 1209368 h 1489588"/>
              <a:gd name="connsiteX55" fmla="*/ 3495368 w 5471652"/>
              <a:gd name="connsiteY55" fmla="*/ 1238865 h 1489588"/>
              <a:gd name="connsiteX56" fmla="*/ 3539613 w 5471652"/>
              <a:gd name="connsiteY56" fmla="*/ 1209368 h 1489588"/>
              <a:gd name="connsiteX57" fmla="*/ 3628104 w 5471652"/>
              <a:gd name="connsiteY57" fmla="*/ 1179871 h 1489588"/>
              <a:gd name="connsiteX58" fmla="*/ 3760839 w 5471652"/>
              <a:gd name="connsiteY58" fmla="*/ 1209368 h 1489588"/>
              <a:gd name="connsiteX59" fmla="*/ 3849329 w 5471652"/>
              <a:gd name="connsiteY59" fmla="*/ 1253613 h 1489588"/>
              <a:gd name="connsiteX60" fmla="*/ 3952568 w 5471652"/>
              <a:gd name="connsiteY60" fmla="*/ 1224117 h 1489588"/>
              <a:gd name="connsiteX61" fmla="*/ 4055807 w 5471652"/>
              <a:gd name="connsiteY61" fmla="*/ 1194620 h 1489588"/>
              <a:gd name="connsiteX62" fmla="*/ 4100052 w 5471652"/>
              <a:gd name="connsiteY62" fmla="*/ 1165123 h 1489588"/>
              <a:gd name="connsiteX63" fmla="*/ 4336026 w 5471652"/>
              <a:gd name="connsiteY63" fmla="*/ 1135626 h 1489588"/>
              <a:gd name="connsiteX64" fmla="*/ 4380271 w 5471652"/>
              <a:gd name="connsiteY64" fmla="*/ 1047136 h 1489588"/>
              <a:gd name="connsiteX65" fmla="*/ 4454013 w 5471652"/>
              <a:gd name="connsiteY65" fmla="*/ 958646 h 1489588"/>
              <a:gd name="connsiteX66" fmla="*/ 4468762 w 5471652"/>
              <a:gd name="connsiteY66" fmla="*/ 884904 h 1489588"/>
              <a:gd name="connsiteX67" fmla="*/ 4483510 w 5471652"/>
              <a:gd name="connsiteY67" fmla="*/ 693175 h 1489588"/>
              <a:gd name="connsiteX68" fmla="*/ 4542504 w 5471652"/>
              <a:gd name="connsiteY68" fmla="*/ 648929 h 1489588"/>
              <a:gd name="connsiteX69" fmla="*/ 4719484 w 5471652"/>
              <a:gd name="connsiteY69" fmla="*/ 663678 h 1489588"/>
              <a:gd name="connsiteX70" fmla="*/ 4822723 w 5471652"/>
              <a:gd name="connsiteY70" fmla="*/ 781665 h 1489588"/>
              <a:gd name="connsiteX71" fmla="*/ 4896465 w 5471652"/>
              <a:gd name="connsiteY71" fmla="*/ 870155 h 1489588"/>
              <a:gd name="connsiteX72" fmla="*/ 4940710 w 5471652"/>
              <a:gd name="connsiteY72" fmla="*/ 899652 h 1489588"/>
              <a:gd name="connsiteX73" fmla="*/ 5029200 w 5471652"/>
              <a:gd name="connsiteY73" fmla="*/ 884904 h 1489588"/>
              <a:gd name="connsiteX74" fmla="*/ 5324168 w 5471652"/>
              <a:gd name="connsiteY74" fmla="*/ 914400 h 1489588"/>
              <a:gd name="connsiteX75" fmla="*/ 5456904 w 5471652"/>
              <a:gd name="connsiteY75" fmla="*/ 899652 h 1489588"/>
              <a:gd name="connsiteX76" fmla="*/ 5471652 w 5471652"/>
              <a:gd name="connsiteY76" fmla="*/ 943897 h 1489588"/>
              <a:gd name="connsiteX77" fmla="*/ 5456904 w 5471652"/>
              <a:gd name="connsiteY77" fmla="*/ 1061884 h 1489588"/>
              <a:gd name="connsiteX78" fmla="*/ 5368413 w 5471652"/>
              <a:gd name="connsiteY78" fmla="*/ 1135626 h 1489588"/>
              <a:gd name="connsiteX79" fmla="*/ 5368413 w 5471652"/>
              <a:gd name="connsiteY79" fmla="*/ 1297858 h 1489588"/>
              <a:gd name="connsiteX80" fmla="*/ 5397910 w 5471652"/>
              <a:gd name="connsiteY80" fmla="*/ 1342104 h 1489588"/>
              <a:gd name="connsiteX81" fmla="*/ 5412658 w 5471652"/>
              <a:gd name="connsiteY81" fmla="*/ 1386349 h 1489588"/>
              <a:gd name="connsiteX82" fmla="*/ 5397910 w 5471652"/>
              <a:gd name="connsiteY82" fmla="*/ 1430594 h 1489588"/>
              <a:gd name="connsiteX83" fmla="*/ 5397910 w 5471652"/>
              <a:gd name="connsiteY83" fmla="*/ 1489588 h 148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471652" h="1489588">
                <a:moveTo>
                  <a:pt x="0" y="294968"/>
                </a:moveTo>
                <a:cubicBezTo>
                  <a:pt x="19665" y="299884"/>
                  <a:pt x="39504" y="304148"/>
                  <a:pt x="58994" y="309717"/>
                </a:cubicBezTo>
                <a:cubicBezTo>
                  <a:pt x="73942" y="313988"/>
                  <a:pt x="88491" y="329381"/>
                  <a:pt x="103239" y="324465"/>
                </a:cubicBezTo>
                <a:cubicBezTo>
                  <a:pt x="136870" y="313254"/>
                  <a:pt x="158097" y="276681"/>
                  <a:pt x="191729" y="265471"/>
                </a:cubicBezTo>
                <a:lnTo>
                  <a:pt x="235974" y="250723"/>
                </a:lnTo>
                <a:cubicBezTo>
                  <a:pt x="231058" y="235975"/>
                  <a:pt x="233876" y="215514"/>
                  <a:pt x="221226" y="206478"/>
                </a:cubicBezTo>
                <a:cubicBezTo>
                  <a:pt x="195925" y="188406"/>
                  <a:pt x="132736" y="176981"/>
                  <a:pt x="132736" y="176981"/>
                </a:cubicBezTo>
                <a:cubicBezTo>
                  <a:pt x="39516" y="195624"/>
                  <a:pt x="13293" y="225229"/>
                  <a:pt x="73742" y="58994"/>
                </a:cubicBezTo>
                <a:cubicBezTo>
                  <a:pt x="79799" y="42336"/>
                  <a:pt x="101789" y="36696"/>
                  <a:pt x="117987" y="29497"/>
                </a:cubicBezTo>
                <a:cubicBezTo>
                  <a:pt x="146400" y="16869"/>
                  <a:pt x="206478" y="0"/>
                  <a:pt x="206478" y="0"/>
                </a:cubicBezTo>
                <a:cubicBezTo>
                  <a:pt x="215687" y="27628"/>
                  <a:pt x="220996" y="73742"/>
                  <a:pt x="265471" y="73742"/>
                </a:cubicBezTo>
                <a:cubicBezTo>
                  <a:pt x="296563" y="73742"/>
                  <a:pt x="353962" y="44246"/>
                  <a:pt x="353962" y="44246"/>
                </a:cubicBezTo>
                <a:cubicBezTo>
                  <a:pt x="439458" y="72744"/>
                  <a:pt x="435749" y="56850"/>
                  <a:pt x="486697" y="117988"/>
                </a:cubicBezTo>
                <a:cubicBezTo>
                  <a:pt x="498044" y="131605"/>
                  <a:pt x="506362" y="147485"/>
                  <a:pt x="516194" y="162233"/>
                </a:cubicBezTo>
                <a:cubicBezTo>
                  <a:pt x="521110" y="176981"/>
                  <a:pt x="521231" y="194339"/>
                  <a:pt x="530942" y="206478"/>
                </a:cubicBezTo>
                <a:cubicBezTo>
                  <a:pt x="551736" y="232470"/>
                  <a:pt x="590285" y="241007"/>
                  <a:pt x="619433" y="250723"/>
                </a:cubicBezTo>
                <a:cubicBezTo>
                  <a:pt x="634181" y="265471"/>
                  <a:pt x="647655" y="281615"/>
                  <a:pt x="663678" y="294968"/>
                </a:cubicBezTo>
                <a:cubicBezTo>
                  <a:pt x="677295" y="306316"/>
                  <a:pt x="696251" y="311125"/>
                  <a:pt x="707923" y="324465"/>
                </a:cubicBezTo>
                <a:cubicBezTo>
                  <a:pt x="859139" y="497285"/>
                  <a:pt x="696623" y="370435"/>
                  <a:pt x="811162" y="427704"/>
                </a:cubicBezTo>
                <a:cubicBezTo>
                  <a:pt x="827016" y="435631"/>
                  <a:pt x="839210" y="450001"/>
                  <a:pt x="855407" y="457200"/>
                </a:cubicBezTo>
                <a:cubicBezTo>
                  <a:pt x="883819" y="469828"/>
                  <a:pt x="943897" y="486697"/>
                  <a:pt x="943897" y="486697"/>
                </a:cubicBezTo>
                <a:cubicBezTo>
                  <a:pt x="948813" y="471949"/>
                  <a:pt x="951693" y="456357"/>
                  <a:pt x="958645" y="442452"/>
                </a:cubicBezTo>
                <a:cubicBezTo>
                  <a:pt x="974376" y="410990"/>
                  <a:pt x="996992" y="380508"/>
                  <a:pt x="1032387" y="368710"/>
                </a:cubicBezTo>
                <a:cubicBezTo>
                  <a:pt x="1060756" y="359254"/>
                  <a:pt x="1091381" y="358878"/>
                  <a:pt x="1120878" y="353962"/>
                </a:cubicBezTo>
                <a:cubicBezTo>
                  <a:pt x="1130710" y="324465"/>
                  <a:pt x="1120877" y="255639"/>
                  <a:pt x="1150374" y="265471"/>
                </a:cubicBezTo>
                <a:lnTo>
                  <a:pt x="1238865" y="294968"/>
                </a:lnTo>
                <a:cubicBezTo>
                  <a:pt x="1253613" y="299884"/>
                  <a:pt x="1267866" y="306668"/>
                  <a:pt x="1283110" y="309717"/>
                </a:cubicBezTo>
                <a:cubicBezTo>
                  <a:pt x="1386175" y="330329"/>
                  <a:pt x="1332126" y="320344"/>
                  <a:pt x="1445342" y="339213"/>
                </a:cubicBezTo>
                <a:cubicBezTo>
                  <a:pt x="1474839" y="349045"/>
                  <a:pt x="1503669" y="361169"/>
                  <a:pt x="1533833" y="368710"/>
                </a:cubicBezTo>
                <a:cubicBezTo>
                  <a:pt x="1562844" y="375963"/>
                  <a:pt x="1602631" y="360953"/>
                  <a:pt x="1622323" y="383458"/>
                </a:cubicBezTo>
                <a:cubicBezTo>
                  <a:pt x="1645214" y="409619"/>
                  <a:pt x="1624161" y="454421"/>
                  <a:pt x="1637071" y="486697"/>
                </a:cubicBezTo>
                <a:cubicBezTo>
                  <a:pt x="1644817" y="506063"/>
                  <a:pt x="1667964" y="514919"/>
                  <a:pt x="1681316" y="530942"/>
                </a:cubicBezTo>
                <a:cubicBezTo>
                  <a:pt x="1732632" y="592522"/>
                  <a:pt x="1682424" y="565725"/>
                  <a:pt x="1755058" y="589936"/>
                </a:cubicBezTo>
                <a:cubicBezTo>
                  <a:pt x="1801155" y="559205"/>
                  <a:pt x="1834849" y="522538"/>
                  <a:pt x="1902542" y="575188"/>
                </a:cubicBezTo>
                <a:cubicBezTo>
                  <a:pt x="1933178" y="599016"/>
                  <a:pt x="1924096" y="673886"/>
                  <a:pt x="1946787" y="707923"/>
                </a:cubicBezTo>
                <a:cubicBezTo>
                  <a:pt x="1956619" y="722671"/>
                  <a:pt x="1969085" y="735970"/>
                  <a:pt x="1976284" y="752168"/>
                </a:cubicBezTo>
                <a:cubicBezTo>
                  <a:pt x="2001080" y="807958"/>
                  <a:pt x="2006677" y="890418"/>
                  <a:pt x="2064774" y="929149"/>
                </a:cubicBezTo>
                <a:cubicBezTo>
                  <a:pt x="2121955" y="967269"/>
                  <a:pt x="2092204" y="953041"/>
                  <a:pt x="2153265" y="973394"/>
                </a:cubicBezTo>
                <a:cubicBezTo>
                  <a:pt x="2168013" y="983226"/>
                  <a:pt x="2181656" y="994964"/>
                  <a:pt x="2197510" y="1002891"/>
                </a:cubicBezTo>
                <a:cubicBezTo>
                  <a:pt x="2211415" y="1009843"/>
                  <a:pt x="2232719" y="1004989"/>
                  <a:pt x="2241755" y="1017639"/>
                </a:cubicBezTo>
                <a:cubicBezTo>
                  <a:pt x="2259827" y="1042940"/>
                  <a:pt x="2261420" y="1076632"/>
                  <a:pt x="2271252" y="1106129"/>
                </a:cubicBezTo>
                <a:cubicBezTo>
                  <a:pt x="2283248" y="1142117"/>
                  <a:pt x="2286905" y="1166028"/>
                  <a:pt x="2315497" y="1194620"/>
                </a:cubicBezTo>
                <a:cubicBezTo>
                  <a:pt x="2328031" y="1207154"/>
                  <a:pt x="2343888" y="1216190"/>
                  <a:pt x="2359742" y="1224117"/>
                </a:cubicBezTo>
                <a:cubicBezTo>
                  <a:pt x="2373647" y="1231069"/>
                  <a:pt x="2389239" y="1233949"/>
                  <a:pt x="2403987" y="1238865"/>
                </a:cubicBezTo>
                <a:cubicBezTo>
                  <a:pt x="2448232" y="1233949"/>
                  <a:pt x="2492596" y="1230001"/>
                  <a:pt x="2536723" y="1224117"/>
                </a:cubicBezTo>
                <a:cubicBezTo>
                  <a:pt x="2566364" y="1220165"/>
                  <a:pt x="2595540" y="1213077"/>
                  <a:pt x="2625213" y="1209368"/>
                </a:cubicBezTo>
                <a:cubicBezTo>
                  <a:pt x="2674238" y="1203240"/>
                  <a:pt x="2723536" y="1199536"/>
                  <a:pt x="2772697" y="1194620"/>
                </a:cubicBezTo>
                <a:cubicBezTo>
                  <a:pt x="2807110" y="1199536"/>
                  <a:pt x="2841849" y="1202550"/>
                  <a:pt x="2875936" y="1209368"/>
                </a:cubicBezTo>
                <a:cubicBezTo>
                  <a:pt x="2891180" y="1212417"/>
                  <a:pt x="2904635" y="1224117"/>
                  <a:pt x="2920181" y="1224117"/>
                </a:cubicBezTo>
                <a:cubicBezTo>
                  <a:pt x="2969588" y="1224117"/>
                  <a:pt x="3018504" y="1214284"/>
                  <a:pt x="3067665" y="1209368"/>
                </a:cubicBezTo>
                <a:cubicBezTo>
                  <a:pt x="3082413" y="1199536"/>
                  <a:pt x="3102078" y="1194619"/>
                  <a:pt x="3111910" y="1179871"/>
                </a:cubicBezTo>
                <a:cubicBezTo>
                  <a:pt x="3123153" y="1163006"/>
                  <a:pt x="3111268" y="1134069"/>
                  <a:pt x="3126658" y="1120878"/>
                </a:cubicBezTo>
                <a:cubicBezTo>
                  <a:pt x="3150265" y="1100643"/>
                  <a:pt x="3215149" y="1091381"/>
                  <a:pt x="3215149" y="1091381"/>
                </a:cubicBezTo>
                <a:cubicBezTo>
                  <a:pt x="3379183" y="1114814"/>
                  <a:pt x="3269717" y="1078107"/>
                  <a:pt x="3362633" y="1150375"/>
                </a:cubicBezTo>
                <a:cubicBezTo>
                  <a:pt x="3390616" y="1172139"/>
                  <a:pt x="3421626" y="1189704"/>
                  <a:pt x="3451123" y="1209368"/>
                </a:cubicBezTo>
                <a:lnTo>
                  <a:pt x="3495368" y="1238865"/>
                </a:lnTo>
                <a:cubicBezTo>
                  <a:pt x="3510116" y="1229033"/>
                  <a:pt x="3523415" y="1216567"/>
                  <a:pt x="3539613" y="1209368"/>
                </a:cubicBezTo>
                <a:cubicBezTo>
                  <a:pt x="3568026" y="1196740"/>
                  <a:pt x="3628104" y="1179871"/>
                  <a:pt x="3628104" y="1179871"/>
                </a:cubicBezTo>
                <a:cubicBezTo>
                  <a:pt x="3662086" y="1185535"/>
                  <a:pt x="3724534" y="1191216"/>
                  <a:pt x="3760839" y="1209368"/>
                </a:cubicBezTo>
                <a:cubicBezTo>
                  <a:pt x="3875199" y="1266548"/>
                  <a:pt x="3738118" y="1216544"/>
                  <a:pt x="3849329" y="1253613"/>
                </a:cubicBezTo>
                <a:cubicBezTo>
                  <a:pt x="4033703" y="1207521"/>
                  <a:pt x="3804500" y="1266422"/>
                  <a:pt x="3952568" y="1224117"/>
                </a:cubicBezTo>
                <a:cubicBezTo>
                  <a:pt x="4082200" y="1187079"/>
                  <a:pt x="3949723" y="1229980"/>
                  <a:pt x="4055807" y="1194620"/>
                </a:cubicBezTo>
                <a:cubicBezTo>
                  <a:pt x="4070555" y="1184788"/>
                  <a:pt x="4083455" y="1171347"/>
                  <a:pt x="4100052" y="1165123"/>
                </a:cubicBezTo>
                <a:cubicBezTo>
                  <a:pt x="4148812" y="1146838"/>
                  <a:pt x="4318285" y="1137239"/>
                  <a:pt x="4336026" y="1135626"/>
                </a:cubicBezTo>
                <a:cubicBezTo>
                  <a:pt x="4420561" y="1008826"/>
                  <a:pt x="4319210" y="1169258"/>
                  <a:pt x="4380271" y="1047136"/>
                </a:cubicBezTo>
                <a:cubicBezTo>
                  <a:pt x="4400804" y="1006071"/>
                  <a:pt x="4421397" y="991262"/>
                  <a:pt x="4454013" y="958646"/>
                </a:cubicBezTo>
                <a:cubicBezTo>
                  <a:pt x="4458929" y="934065"/>
                  <a:pt x="4465994" y="909818"/>
                  <a:pt x="4468762" y="884904"/>
                </a:cubicBezTo>
                <a:cubicBezTo>
                  <a:pt x="4475841" y="821198"/>
                  <a:pt x="4464391" y="754356"/>
                  <a:pt x="4483510" y="693175"/>
                </a:cubicBezTo>
                <a:cubicBezTo>
                  <a:pt x="4490842" y="669713"/>
                  <a:pt x="4522839" y="663678"/>
                  <a:pt x="4542504" y="648929"/>
                </a:cubicBezTo>
                <a:cubicBezTo>
                  <a:pt x="4601497" y="653845"/>
                  <a:pt x="4661436" y="652068"/>
                  <a:pt x="4719484" y="663678"/>
                </a:cubicBezTo>
                <a:cubicBezTo>
                  <a:pt x="4766754" y="673132"/>
                  <a:pt x="4806841" y="757842"/>
                  <a:pt x="4822723" y="781665"/>
                </a:cubicBezTo>
                <a:cubicBezTo>
                  <a:pt x="4851726" y="825170"/>
                  <a:pt x="4853881" y="834668"/>
                  <a:pt x="4896465" y="870155"/>
                </a:cubicBezTo>
                <a:cubicBezTo>
                  <a:pt x="4910082" y="881503"/>
                  <a:pt x="4925962" y="889820"/>
                  <a:pt x="4940710" y="899652"/>
                </a:cubicBezTo>
                <a:cubicBezTo>
                  <a:pt x="4970207" y="894736"/>
                  <a:pt x="4999296" y="884904"/>
                  <a:pt x="5029200" y="884904"/>
                </a:cubicBezTo>
                <a:cubicBezTo>
                  <a:pt x="5248459" y="884904"/>
                  <a:pt x="5209225" y="876086"/>
                  <a:pt x="5324168" y="914400"/>
                </a:cubicBezTo>
                <a:cubicBezTo>
                  <a:pt x="5427407" y="879988"/>
                  <a:pt x="5383161" y="875072"/>
                  <a:pt x="5456904" y="899652"/>
                </a:cubicBezTo>
                <a:cubicBezTo>
                  <a:pt x="5461820" y="914400"/>
                  <a:pt x="5471652" y="928351"/>
                  <a:pt x="5471652" y="943897"/>
                </a:cubicBezTo>
                <a:cubicBezTo>
                  <a:pt x="5471652" y="983532"/>
                  <a:pt x="5470449" y="1024635"/>
                  <a:pt x="5456904" y="1061884"/>
                </a:cubicBezTo>
                <a:cubicBezTo>
                  <a:pt x="5447820" y="1086865"/>
                  <a:pt x="5389479" y="1121582"/>
                  <a:pt x="5368413" y="1135626"/>
                </a:cubicBezTo>
                <a:cubicBezTo>
                  <a:pt x="5345383" y="1204717"/>
                  <a:pt x="5340897" y="1196965"/>
                  <a:pt x="5368413" y="1297858"/>
                </a:cubicBezTo>
                <a:cubicBezTo>
                  <a:pt x="5373077" y="1314959"/>
                  <a:pt x="5388078" y="1327355"/>
                  <a:pt x="5397910" y="1342104"/>
                </a:cubicBezTo>
                <a:cubicBezTo>
                  <a:pt x="5402826" y="1356852"/>
                  <a:pt x="5412658" y="1370803"/>
                  <a:pt x="5412658" y="1386349"/>
                </a:cubicBezTo>
                <a:cubicBezTo>
                  <a:pt x="5412658" y="1401895"/>
                  <a:pt x="5400108" y="1415204"/>
                  <a:pt x="5397910" y="1430594"/>
                </a:cubicBezTo>
                <a:cubicBezTo>
                  <a:pt x="5395129" y="1450061"/>
                  <a:pt x="5397910" y="1469923"/>
                  <a:pt x="5397910" y="1489588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27355" y="2684206"/>
            <a:ext cx="252359" cy="207275"/>
          </a:xfrm>
          <a:custGeom>
            <a:avLst/>
            <a:gdLst>
              <a:gd name="connsiteX0" fmla="*/ 0 w 252359"/>
              <a:gd name="connsiteY0" fmla="*/ 0 h 207275"/>
              <a:gd name="connsiteX1" fmla="*/ 88490 w 252359"/>
              <a:gd name="connsiteY1" fmla="*/ 147484 h 207275"/>
              <a:gd name="connsiteX2" fmla="*/ 103239 w 252359"/>
              <a:gd name="connsiteY2" fmla="*/ 191729 h 207275"/>
              <a:gd name="connsiteX3" fmla="*/ 147484 w 252359"/>
              <a:gd name="connsiteY3" fmla="*/ 206478 h 207275"/>
              <a:gd name="connsiteX4" fmla="*/ 191729 w 252359"/>
              <a:gd name="connsiteY4" fmla="*/ 0 h 20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59" h="207275">
                <a:moveTo>
                  <a:pt x="0" y="0"/>
                </a:moveTo>
                <a:cubicBezTo>
                  <a:pt x="41937" y="62906"/>
                  <a:pt x="61280" y="83995"/>
                  <a:pt x="88490" y="147484"/>
                </a:cubicBezTo>
                <a:cubicBezTo>
                  <a:pt x="94614" y="161773"/>
                  <a:pt x="92246" y="180736"/>
                  <a:pt x="103239" y="191729"/>
                </a:cubicBezTo>
                <a:cubicBezTo>
                  <a:pt x="114232" y="202722"/>
                  <a:pt x="132736" y="201562"/>
                  <a:pt x="147484" y="206478"/>
                </a:cubicBezTo>
                <a:cubicBezTo>
                  <a:pt x="252359" y="171518"/>
                  <a:pt x="191729" y="207275"/>
                  <a:pt x="191729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 и интернет-ресурсы.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Физическая карта России</a:t>
            </a:r>
          </a:p>
          <a:p>
            <a:r>
              <a:rPr lang="ru-RU" dirty="0" smtClean="0"/>
              <a:t>Иллюстрации - </a:t>
            </a:r>
            <a:r>
              <a:rPr lang="en-US" dirty="0" smtClean="0">
                <a:hlinkClick r:id="rId2"/>
              </a:rPr>
              <a:t>http://images.yandex.ru/</a:t>
            </a:r>
            <a:r>
              <a:rPr lang="ru-RU" dirty="0" smtClean="0"/>
              <a:t>; </a:t>
            </a:r>
            <a:r>
              <a:rPr lang="en-US" dirty="0" smtClean="0"/>
              <a:t>http://go.mail.ru/search_images</a:t>
            </a:r>
            <a:endParaRPr lang="ru-RU" dirty="0" smtClean="0"/>
          </a:p>
          <a:p>
            <a:r>
              <a:rPr lang="ru-RU" dirty="0" smtClean="0"/>
              <a:t>Учебник А.А.Плешакова «Окружающий мир» 4 класс.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315432" y="2521527"/>
            <a:ext cx="2384765" cy="2147455"/>
          </a:xfrm>
          <a:custGeom>
            <a:avLst/>
            <a:gdLst>
              <a:gd name="connsiteX0" fmla="*/ 1524750 w 2384765"/>
              <a:gd name="connsiteY0" fmla="*/ 387928 h 2147455"/>
              <a:gd name="connsiteX1" fmla="*/ 1621732 w 2384765"/>
              <a:gd name="connsiteY1" fmla="*/ 374073 h 2147455"/>
              <a:gd name="connsiteX2" fmla="*/ 1663295 w 2384765"/>
              <a:gd name="connsiteY2" fmla="*/ 318655 h 2147455"/>
              <a:gd name="connsiteX3" fmla="*/ 1621732 w 2384765"/>
              <a:gd name="connsiteY3" fmla="*/ 180109 h 2147455"/>
              <a:gd name="connsiteX4" fmla="*/ 1580168 w 2384765"/>
              <a:gd name="connsiteY4" fmla="*/ 138546 h 2147455"/>
              <a:gd name="connsiteX5" fmla="*/ 1552459 w 2384765"/>
              <a:gd name="connsiteY5" fmla="*/ 96982 h 2147455"/>
              <a:gd name="connsiteX6" fmla="*/ 1510895 w 2384765"/>
              <a:gd name="connsiteY6" fmla="*/ 13855 h 2147455"/>
              <a:gd name="connsiteX7" fmla="*/ 1469332 w 2384765"/>
              <a:gd name="connsiteY7" fmla="*/ 0 h 2147455"/>
              <a:gd name="connsiteX8" fmla="*/ 1344641 w 2384765"/>
              <a:gd name="connsiteY8" fmla="*/ 13855 h 2147455"/>
              <a:gd name="connsiteX9" fmla="*/ 1261513 w 2384765"/>
              <a:gd name="connsiteY9" fmla="*/ 83128 h 2147455"/>
              <a:gd name="connsiteX10" fmla="*/ 1219950 w 2384765"/>
              <a:gd name="connsiteY10" fmla="*/ 96982 h 2147455"/>
              <a:gd name="connsiteX11" fmla="*/ 1178386 w 2384765"/>
              <a:gd name="connsiteY11" fmla="*/ 124691 h 2147455"/>
              <a:gd name="connsiteX12" fmla="*/ 1136823 w 2384765"/>
              <a:gd name="connsiteY12" fmla="*/ 138546 h 2147455"/>
              <a:gd name="connsiteX13" fmla="*/ 1109113 w 2384765"/>
              <a:gd name="connsiteY13" fmla="*/ 166255 h 2147455"/>
              <a:gd name="connsiteX14" fmla="*/ 1025986 w 2384765"/>
              <a:gd name="connsiteY14" fmla="*/ 193964 h 2147455"/>
              <a:gd name="connsiteX15" fmla="*/ 901295 w 2384765"/>
              <a:gd name="connsiteY15" fmla="*/ 249382 h 2147455"/>
              <a:gd name="connsiteX16" fmla="*/ 804313 w 2384765"/>
              <a:gd name="connsiteY16" fmla="*/ 277091 h 2147455"/>
              <a:gd name="connsiteX17" fmla="*/ 721186 w 2384765"/>
              <a:gd name="connsiteY17" fmla="*/ 304800 h 2147455"/>
              <a:gd name="connsiteX18" fmla="*/ 638059 w 2384765"/>
              <a:gd name="connsiteY18" fmla="*/ 346364 h 2147455"/>
              <a:gd name="connsiteX19" fmla="*/ 554932 w 2384765"/>
              <a:gd name="connsiteY19" fmla="*/ 387928 h 2147455"/>
              <a:gd name="connsiteX20" fmla="*/ 471804 w 2384765"/>
              <a:gd name="connsiteY20" fmla="*/ 457200 h 2147455"/>
              <a:gd name="connsiteX21" fmla="*/ 430241 w 2384765"/>
              <a:gd name="connsiteY21" fmla="*/ 498764 h 2147455"/>
              <a:gd name="connsiteX22" fmla="*/ 402532 w 2384765"/>
              <a:gd name="connsiteY22" fmla="*/ 540328 h 2147455"/>
              <a:gd name="connsiteX23" fmla="*/ 360968 w 2384765"/>
              <a:gd name="connsiteY23" fmla="*/ 554182 h 2147455"/>
              <a:gd name="connsiteX24" fmla="*/ 347113 w 2384765"/>
              <a:gd name="connsiteY24" fmla="*/ 637309 h 2147455"/>
              <a:gd name="connsiteX25" fmla="*/ 319404 w 2384765"/>
              <a:gd name="connsiteY25" fmla="*/ 678873 h 2147455"/>
              <a:gd name="connsiteX26" fmla="*/ 305550 w 2384765"/>
              <a:gd name="connsiteY26" fmla="*/ 720437 h 2147455"/>
              <a:gd name="connsiteX27" fmla="*/ 236277 w 2384765"/>
              <a:gd name="connsiteY27" fmla="*/ 803564 h 2147455"/>
              <a:gd name="connsiteX28" fmla="*/ 222423 w 2384765"/>
              <a:gd name="connsiteY28" fmla="*/ 845128 h 2147455"/>
              <a:gd name="connsiteX29" fmla="*/ 194713 w 2384765"/>
              <a:gd name="connsiteY29" fmla="*/ 872837 h 2147455"/>
              <a:gd name="connsiteX30" fmla="*/ 167004 w 2384765"/>
              <a:gd name="connsiteY30" fmla="*/ 914400 h 2147455"/>
              <a:gd name="connsiteX31" fmla="*/ 139295 w 2384765"/>
              <a:gd name="connsiteY31" fmla="*/ 1011382 h 2147455"/>
              <a:gd name="connsiteX32" fmla="*/ 153150 w 2384765"/>
              <a:gd name="connsiteY32" fmla="*/ 1080655 h 2147455"/>
              <a:gd name="connsiteX33" fmla="*/ 139295 w 2384765"/>
              <a:gd name="connsiteY33" fmla="*/ 1302328 h 2147455"/>
              <a:gd name="connsiteX34" fmla="*/ 125441 w 2384765"/>
              <a:gd name="connsiteY34" fmla="*/ 1357746 h 2147455"/>
              <a:gd name="connsiteX35" fmla="*/ 139295 w 2384765"/>
              <a:gd name="connsiteY35" fmla="*/ 1565564 h 2147455"/>
              <a:gd name="connsiteX36" fmla="*/ 125441 w 2384765"/>
              <a:gd name="connsiteY36" fmla="*/ 1731818 h 2147455"/>
              <a:gd name="connsiteX37" fmla="*/ 111586 w 2384765"/>
              <a:gd name="connsiteY37" fmla="*/ 1773382 h 2147455"/>
              <a:gd name="connsiteX38" fmla="*/ 70023 w 2384765"/>
              <a:gd name="connsiteY38" fmla="*/ 1801091 h 2147455"/>
              <a:gd name="connsiteX39" fmla="*/ 750 w 2384765"/>
              <a:gd name="connsiteY39" fmla="*/ 1870364 h 2147455"/>
              <a:gd name="connsiteX40" fmla="*/ 14604 w 2384765"/>
              <a:gd name="connsiteY40" fmla="*/ 2050473 h 2147455"/>
              <a:gd name="connsiteX41" fmla="*/ 56168 w 2384765"/>
              <a:gd name="connsiteY41" fmla="*/ 2092037 h 2147455"/>
              <a:gd name="connsiteX42" fmla="*/ 139295 w 2384765"/>
              <a:gd name="connsiteY42" fmla="*/ 2119746 h 2147455"/>
              <a:gd name="connsiteX43" fmla="*/ 180859 w 2384765"/>
              <a:gd name="connsiteY43" fmla="*/ 2147455 h 2147455"/>
              <a:gd name="connsiteX44" fmla="*/ 360968 w 2384765"/>
              <a:gd name="connsiteY44" fmla="*/ 2119746 h 2147455"/>
              <a:gd name="connsiteX45" fmla="*/ 444095 w 2384765"/>
              <a:gd name="connsiteY45" fmla="*/ 2064328 h 2147455"/>
              <a:gd name="connsiteX46" fmla="*/ 485659 w 2384765"/>
              <a:gd name="connsiteY46" fmla="*/ 2022764 h 2147455"/>
              <a:gd name="connsiteX47" fmla="*/ 527223 w 2384765"/>
              <a:gd name="connsiteY47" fmla="*/ 2008909 h 2147455"/>
              <a:gd name="connsiteX48" fmla="*/ 554932 w 2384765"/>
              <a:gd name="connsiteY48" fmla="*/ 1925782 h 2147455"/>
              <a:gd name="connsiteX49" fmla="*/ 638059 w 2384765"/>
              <a:gd name="connsiteY49" fmla="*/ 1856509 h 2147455"/>
              <a:gd name="connsiteX50" fmla="*/ 679623 w 2384765"/>
              <a:gd name="connsiteY50" fmla="*/ 1842655 h 2147455"/>
              <a:gd name="connsiteX51" fmla="*/ 748895 w 2384765"/>
              <a:gd name="connsiteY51" fmla="*/ 1814946 h 2147455"/>
              <a:gd name="connsiteX52" fmla="*/ 956713 w 2384765"/>
              <a:gd name="connsiteY52" fmla="*/ 1870364 h 2147455"/>
              <a:gd name="connsiteX53" fmla="*/ 984423 w 2384765"/>
              <a:gd name="connsiteY53" fmla="*/ 1911928 h 2147455"/>
              <a:gd name="connsiteX54" fmla="*/ 1025986 w 2384765"/>
              <a:gd name="connsiteY54" fmla="*/ 1995055 h 2147455"/>
              <a:gd name="connsiteX55" fmla="*/ 1081404 w 2384765"/>
              <a:gd name="connsiteY55" fmla="*/ 2008909 h 2147455"/>
              <a:gd name="connsiteX56" fmla="*/ 1122968 w 2384765"/>
              <a:gd name="connsiteY56" fmla="*/ 1995055 h 2147455"/>
              <a:gd name="connsiteX57" fmla="*/ 1178386 w 2384765"/>
              <a:gd name="connsiteY57" fmla="*/ 1801091 h 2147455"/>
              <a:gd name="connsiteX58" fmla="*/ 1206095 w 2384765"/>
              <a:gd name="connsiteY58" fmla="*/ 1759528 h 2147455"/>
              <a:gd name="connsiteX59" fmla="*/ 1344641 w 2384765"/>
              <a:gd name="connsiteY59" fmla="*/ 1717964 h 2147455"/>
              <a:gd name="connsiteX60" fmla="*/ 1386204 w 2384765"/>
              <a:gd name="connsiteY60" fmla="*/ 1690255 h 2147455"/>
              <a:gd name="connsiteX61" fmla="*/ 1427768 w 2384765"/>
              <a:gd name="connsiteY61" fmla="*/ 1676400 h 2147455"/>
              <a:gd name="connsiteX62" fmla="*/ 1455477 w 2384765"/>
              <a:gd name="connsiteY62" fmla="*/ 1634837 h 2147455"/>
              <a:gd name="connsiteX63" fmla="*/ 1497041 w 2384765"/>
              <a:gd name="connsiteY63" fmla="*/ 1593273 h 2147455"/>
              <a:gd name="connsiteX64" fmla="*/ 1552459 w 2384765"/>
              <a:gd name="connsiteY64" fmla="*/ 1510146 h 2147455"/>
              <a:gd name="connsiteX65" fmla="*/ 1580168 w 2384765"/>
              <a:gd name="connsiteY65" fmla="*/ 1427018 h 2147455"/>
              <a:gd name="connsiteX66" fmla="*/ 1594023 w 2384765"/>
              <a:gd name="connsiteY66" fmla="*/ 1385455 h 2147455"/>
              <a:gd name="connsiteX67" fmla="*/ 1607877 w 2384765"/>
              <a:gd name="connsiteY67" fmla="*/ 1343891 h 2147455"/>
              <a:gd name="connsiteX68" fmla="*/ 1663295 w 2384765"/>
              <a:gd name="connsiteY68" fmla="*/ 1274618 h 2147455"/>
              <a:gd name="connsiteX69" fmla="*/ 1746423 w 2384765"/>
              <a:gd name="connsiteY69" fmla="*/ 1219200 h 2147455"/>
              <a:gd name="connsiteX70" fmla="*/ 1787986 w 2384765"/>
              <a:gd name="connsiteY70" fmla="*/ 1205346 h 2147455"/>
              <a:gd name="connsiteX71" fmla="*/ 1829550 w 2384765"/>
              <a:gd name="connsiteY71" fmla="*/ 1163782 h 2147455"/>
              <a:gd name="connsiteX72" fmla="*/ 1857259 w 2384765"/>
              <a:gd name="connsiteY72" fmla="*/ 1122218 h 2147455"/>
              <a:gd name="connsiteX73" fmla="*/ 1940386 w 2384765"/>
              <a:gd name="connsiteY73" fmla="*/ 1080655 h 2147455"/>
              <a:gd name="connsiteX74" fmla="*/ 2023513 w 2384765"/>
              <a:gd name="connsiteY74" fmla="*/ 1011382 h 2147455"/>
              <a:gd name="connsiteX75" fmla="*/ 2106641 w 2384765"/>
              <a:gd name="connsiteY75" fmla="*/ 997528 h 2147455"/>
              <a:gd name="connsiteX76" fmla="*/ 2189768 w 2384765"/>
              <a:gd name="connsiteY76" fmla="*/ 969818 h 2147455"/>
              <a:gd name="connsiteX77" fmla="*/ 2245186 w 2384765"/>
              <a:gd name="connsiteY77" fmla="*/ 955964 h 2147455"/>
              <a:gd name="connsiteX78" fmla="*/ 2286750 w 2384765"/>
              <a:gd name="connsiteY78" fmla="*/ 928255 h 2147455"/>
              <a:gd name="connsiteX79" fmla="*/ 2342168 w 2384765"/>
              <a:gd name="connsiteY79" fmla="*/ 872837 h 2147455"/>
              <a:gd name="connsiteX80" fmla="*/ 2383732 w 2384765"/>
              <a:gd name="connsiteY80" fmla="*/ 789709 h 2147455"/>
              <a:gd name="connsiteX81" fmla="*/ 2369877 w 2384765"/>
              <a:gd name="connsiteY81" fmla="*/ 706582 h 2147455"/>
              <a:gd name="connsiteX82" fmla="*/ 2314459 w 2384765"/>
              <a:gd name="connsiteY82" fmla="*/ 678873 h 2147455"/>
              <a:gd name="connsiteX83" fmla="*/ 2272895 w 2384765"/>
              <a:gd name="connsiteY83" fmla="*/ 665018 h 2147455"/>
              <a:gd name="connsiteX84" fmla="*/ 2162059 w 2384765"/>
              <a:gd name="connsiteY84" fmla="*/ 623455 h 2147455"/>
              <a:gd name="connsiteX85" fmla="*/ 2106641 w 2384765"/>
              <a:gd name="connsiteY85" fmla="*/ 595746 h 2147455"/>
              <a:gd name="connsiteX86" fmla="*/ 2051223 w 2384765"/>
              <a:gd name="connsiteY86" fmla="*/ 581891 h 2147455"/>
              <a:gd name="connsiteX87" fmla="*/ 2009659 w 2384765"/>
              <a:gd name="connsiteY87" fmla="*/ 554182 h 2147455"/>
              <a:gd name="connsiteX88" fmla="*/ 1968095 w 2384765"/>
              <a:gd name="connsiteY88" fmla="*/ 540328 h 2147455"/>
              <a:gd name="connsiteX89" fmla="*/ 1898823 w 2384765"/>
              <a:gd name="connsiteY89" fmla="*/ 512618 h 2147455"/>
              <a:gd name="connsiteX90" fmla="*/ 1663295 w 2384765"/>
              <a:gd name="connsiteY90" fmla="*/ 498764 h 2147455"/>
              <a:gd name="connsiteX91" fmla="*/ 1566313 w 2384765"/>
              <a:gd name="connsiteY91" fmla="*/ 429491 h 2147455"/>
              <a:gd name="connsiteX92" fmla="*/ 1524750 w 2384765"/>
              <a:gd name="connsiteY92" fmla="*/ 387928 h 21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84765" h="2147455">
                <a:moveTo>
                  <a:pt x="1524750" y="387928"/>
                </a:moveTo>
                <a:cubicBezTo>
                  <a:pt x="1533987" y="378692"/>
                  <a:pt x="1592524" y="388677"/>
                  <a:pt x="1621732" y="374073"/>
                </a:cubicBezTo>
                <a:cubicBezTo>
                  <a:pt x="1642385" y="363746"/>
                  <a:pt x="1659164" y="341373"/>
                  <a:pt x="1663295" y="318655"/>
                </a:cubicBezTo>
                <a:cubicBezTo>
                  <a:pt x="1673303" y="263611"/>
                  <a:pt x="1654187" y="219055"/>
                  <a:pt x="1621732" y="180109"/>
                </a:cubicBezTo>
                <a:cubicBezTo>
                  <a:pt x="1609189" y="165057"/>
                  <a:pt x="1592711" y="153598"/>
                  <a:pt x="1580168" y="138546"/>
                </a:cubicBezTo>
                <a:cubicBezTo>
                  <a:pt x="1569508" y="125754"/>
                  <a:pt x="1559906" y="111875"/>
                  <a:pt x="1552459" y="96982"/>
                </a:cubicBezTo>
                <a:cubicBezTo>
                  <a:pt x="1535727" y="63517"/>
                  <a:pt x="1543982" y="40325"/>
                  <a:pt x="1510895" y="13855"/>
                </a:cubicBezTo>
                <a:cubicBezTo>
                  <a:pt x="1499491" y="4732"/>
                  <a:pt x="1483186" y="4618"/>
                  <a:pt x="1469332" y="0"/>
                </a:cubicBezTo>
                <a:cubicBezTo>
                  <a:pt x="1427768" y="4618"/>
                  <a:pt x="1385212" y="3712"/>
                  <a:pt x="1344641" y="13855"/>
                </a:cubicBezTo>
                <a:cubicBezTo>
                  <a:pt x="1308377" y="22921"/>
                  <a:pt x="1289431" y="64516"/>
                  <a:pt x="1261513" y="83128"/>
                </a:cubicBezTo>
                <a:cubicBezTo>
                  <a:pt x="1249362" y="91229"/>
                  <a:pt x="1233804" y="92364"/>
                  <a:pt x="1219950" y="96982"/>
                </a:cubicBezTo>
                <a:cubicBezTo>
                  <a:pt x="1206095" y="106218"/>
                  <a:pt x="1193279" y="117244"/>
                  <a:pt x="1178386" y="124691"/>
                </a:cubicBezTo>
                <a:cubicBezTo>
                  <a:pt x="1165324" y="131222"/>
                  <a:pt x="1149346" y="131032"/>
                  <a:pt x="1136823" y="138546"/>
                </a:cubicBezTo>
                <a:cubicBezTo>
                  <a:pt x="1125622" y="145267"/>
                  <a:pt x="1120796" y="160413"/>
                  <a:pt x="1109113" y="166255"/>
                </a:cubicBezTo>
                <a:cubicBezTo>
                  <a:pt x="1082989" y="179317"/>
                  <a:pt x="1050288" y="177762"/>
                  <a:pt x="1025986" y="193964"/>
                </a:cubicBezTo>
                <a:cubicBezTo>
                  <a:pt x="960119" y="237876"/>
                  <a:pt x="1000221" y="216406"/>
                  <a:pt x="901295" y="249382"/>
                </a:cubicBezTo>
                <a:cubicBezTo>
                  <a:pt x="761597" y="295948"/>
                  <a:pt x="978301" y="224896"/>
                  <a:pt x="804313" y="277091"/>
                </a:cubicBezTo>
                <a:cubicBezTo>
                  <a:pt x="776337" y="285484"/>
                  <a:pt x="721186" y="304800"/>
                  <a:pt x="721186" y="304800"/>
                </a:cubicBezTo>
                <a:cubicBezTo>
                  <a:pt x="602079" y="384206"/>
                  <a:pt x="752774" y="289006"/>
                  <a:pt x="638059" y="346364"/>
                </a:cubicBezTo>
                <a:cubicBezTo>
                  <a:pt x="530626" y="400080"/>
                  <a:pt x="659404" y="353102"/>
                  <a:pt x="554932" y="387928"/>
                </a:cubicBezTo>
                <a:cubicBezTo>
                  <a:pt x="433485" y="509372"/>
                  <a:pt x="587553" y="360742"/>
                  <a:pt x="471804" y="457200"/>
                </a:cubicBezTo>
                <a:cubicBezTo>
                  <a:pt x="456752" y="469743"/>
                  <a:pt x="442784" y="483712"/>
                  <a:pt x="430241" y="498764"/>
                </a:cubicBezTo>
                <a:cubicBezTo>
                  <a:pt x="419581" y="511556"/>
                  <a:pt x="415534" y="529926"/>
                  <a:pt x="402532" y="540328"/>
                </a:cubicBezTo>
                <a:cubicBezTo>
                  <a:pt x="391128" y="549451"/>
                  <a:pt x="374823" y="549564"/>
                  <a:pt x="360968" y="554182"/>
                </a:cubicBezTo>
                <a:cubicBezTo>
                  <a:pt x="356350" y="581891"/>
                  <a:pt x="355996" y="610659"/>
                  <a:pt x="347113" y="637309"/>
                </a:cubicBezTo>
                <a:cubicBezTo>
                  <a:pt x="341847" y="653106"/>
                  <a:pt x="326850" y="663980"/>
                  <a:pt x="319404" y="678873"/>
                </a:cubicBezTo>
                <a:cubicBezTo>
                  <a:pt x="312873" y="691935"/>
                  <a:pt x="312081" y="707375"/>
                  <a:pt x="305550" y="720437"/>
                </a:cubicBezTo>
                <a:cubicBezTo>
                  <a:pt x="286262" y="759013"/>
                  <a:pt x="266916" y="772925"/>
                  <a:pt x="236277" y="803564"/>
                </a:cubicBezTo>
                <a:cubicBezTo>
                  <a:pt x="231659" y="817419"/>
                  <a:pt x="229937" y="832605"/>
                  <a:pt x="222423" y="845128"/>
                </a:cubicBezTo>
                <a:cubicBezTo>
                  <a:pt x="215702" y="856329"/>
                  <a:pt x="202873" y="862637"/>
                  <a:pt x="194713" y="872837"/>
                </a:cubicBezTo>
                <a:cubicBezTo>
                  <a:pt x="184311" y="885839"/>
                  <a:pt x="176240" y="900546"/>
                  <a:pt x="167004" y="914400"/>
                </a:cubicBezTo>
                <a:cubicBezTo>
                  <a:pt x="160472" y="933997"/>
                  <a:pt x="139295" y="993990"/>
                  <a:pt x="139295" y="1011382"/>
                </a:cubicBezTo>
                <a:cubicBezTo>
                  <a:pt x="139295" y="1034930"/>
                  <a:pt x="148532" y="1057564"/>
                  <a:pt x="153150" y="1080655"/>
                </a:cubicBezTo>
                <a:cubicBezTo>
                  <a:pt x="148532" y="1154546"/>
                  <a:pt x="146662" y="1228660"/>
                  <a:pt x="139295" y="1302328"/>
                </a:cubicBezTo>
                <a:cubicBezTo>
                  <a:pt x="137400" y="1321275"/>
                  <a:pt x="125441" y="1338705"/>
                  <a:pt x="125441" y="1357746"/>
                </a:cubicBezTo>
                <a:cubicBezTo>
                  <a:pt x="125441" y="1427172"/>
                  <a:pt x="134677" y="1496291"/>
                  <a:pt x="139295" y="1565564"/>
                </a:cubicBezTo>
                <a:cubicBezTo>
                  <a:pt x="134677" y="1620982"/>
                  <a:pt x="132791" y="1676696"/>
                  <a:pt x="125441" y="1731818"/>
                </a:cubicBezTo>
                <a:cubicBezTo>
                  <a:pt x="123511" y="1746294"/>
                  <a:pt x="120709" y="1761978"/>
                  <a:pt x="111586" y="1773382"/>
                </a:cubicBezTo>
                <a:cubicBezTo>
                  <a:pt x="101184" y="1786384"/>
                  <a:pt x="82554" y="1790126"/>
                  <a:pt x="70023" y="1801091"/>
                </a:cubicBezTo>
                <a:cubicBezTo>
                  <a:pt x="45447" y="1822595"/>
                  <a:pt x="750" y="1870364"/>
                  <a:pt x="750" y="1870364"/>
                </a:cubicBezTo>
                <a:cubicBezTo>
                  <a:pt x="5368" y="1930400"/>
                  <a:pt x="0" y="1992057"/>
                  <a:pt x="14604" y="2050473"/>
                </a:cubicBezTo>
                <a:cubicBezTo>
                  <a:pt x="19356" y="2069481"/>
                  <a:pt x="39040" y="2082522"/>
                  <a:pt x="56168" y="2092037"/>
                </a:cubicBezTo>
                <a:cubicBezTo>
                  <a:pt x="81700" y="2106222"/>
                  <a:pt x="114993" y="2103545"/>
                  <a:pt x="139295" y="2119746"/>
                </a:cubicBezTo>
                <a:lnTo>
                  <a:pt x="180859" y="2147455"/>
                </a:lnTo>
                <a:cubicBezTo>
                  <a:pt x="201233" y="2145417"/>
                  <a:pt x="317130" y="2144100"/>
                  <a:pt x="360968" y="2119746"/>
                </a:cubicBezTo>
                <a:cubicBezTo>
                  <a:pt x="390079" y="2103573"/>
                  <a:pt x="420547" y="2087876"/>
                  <a:pt x="444095" y="2064328"/>
                </a:cubicBezTo>
                <a:cubicBezTo>
                  <a:pt x="457950" y="2050473"/>
                  <a:pt x="469356" y="2033633"/>
                  <a:pt x="485659" y="2022764"/>
                </a:cubicBezTo>
                <a:cubicBezTo>
                  <a:pt x="497810" y="2014663"/>
                  <a:pt x="513368" y="2013527"/>
                  <a:pt x="527223" y="2008909"/>
                </a:cubicBezTo>
                <a:cubicBezTo>
                  <a:pt x="536459" y="1981200"/>
                  <a:pt x="534279" y="1946435"/>
                  <a:pt x="554932" y="1925782"/>
                </a:cubicBezTo>
                <a:cubicBezTo>
                  <a:pt x="585573" y="1895140"/>
                  <a:pt x="599480" y="1875798"/>
                  <a:pt x="638059" y="1856509"/>
                </a:cubicBezTo>
                <a:cubicBezTo>
                  <a:pt x="651121" y="1849978"/>
                  <a:pt x="665949" y="1847783"/>
                  <a:pt x="679623" y="1842655"/>
                </a:cubicBezTo>
                <a:cubicBezTo>
                  <a:pt x="702909" y="1833923"/>
                  <a:pt x="725804" y="1824182"/>
                  <a:pt x="748895" y="1814946"/>
                </a:cubicBezTo>
                <a:cubicBezTo>
                  <a:pt x="893562" y="1827001"/>
                  <a:pt x="890313" y="1790684"/>
                  <a:pt x="956713" y="1870364"/>
                </a:cubicBezTo>
                <a:cubicBezTo>
                  <a:pt x="967373" y="1883156"/>
                  <a:pt x="975186" y="1898073"/>
                  <a:pt x="984423" y="1911928"/>
                </a:cubicBezTo>
                <a:cubicBezTo>
                  <a:pt x="992326" y="1935638"/>
                  <a:pt x="1002965" y="1979708"/>
                  <a:pt x="1025986" y="1995055"/>
                </a:cubicBezTo>
                <a:cubicBezTo>
                  <a:pt x="1041829" y="2005617"/>
                  <a:pt x="1062931" y="2004291"/>
                  <a:pt x="1081404" y="2008909"/>
                </a:cubicBezTo>
                <a:cubicBezTo>
                  <a:pt x="1095259" y="2004291"/>
                  <a:pt x="1110817" y="2003156"/>
                  <a:pt x="1122968" y="1995055"/>
                </a:cubicBezTo>
                <a:cubicBezTo>
                  <a:pt x="1203637" y="1941277"/>
                  <a:pt x="1154856" y="1910901"/>
                  <a:pt x="1178386" y="1801091"/>
                </a:cubicBezTo>
                <a:cubicBezTo>
                  <a:pt x="1181875" y="1784810"/>
                  <a:pt x="1191975" y="1768353"/>
                  <a:pt x="1206095" y="1759528"/>
                </a:cubicBezTo>
                <a:cubicBezTo>
                  <a:pt x="1228586" y="1745471"/>
                  <a:pt x="1312193" y="1726076"/>
                  <a:pt x="1344641" y="1717964"/>
                </a:cubicBezTo>
                <a:cubicBezTo>
                  <a:pt x="1358495" y="1708728"/>
                  <a:pt x="1371311" y="1697702"/>
                  <a:pt x="1386204" y="1690255"/>
                </a:cubicBezTo>
                <a:cubicBezTo>
                  <a:pt x="1399266" y="1683724"/>
                  <a:pt x="1416364" y="1685523"/>
                  <a:pt x="1427768" y="1676400"/>
                </a:cubicBezTo>
                <a:cubicBezTo>
                  <a:pt x="1440770" y="1665998"/>
                  <a:pt x="1444817" y="1647629"/>
                  <a:pt x="1455477" y="1634837"/>
                </a:cubicBezTo>
                <a:cubicBezTo>
                  <a:pt x="1468020" y="1619785"/>
                  <a:pt x="1485012" y="1608739"/>
                  <a:pt x="1497041" y="1593273"/>
                </a:cubicBezTo>
                <a:cubicBezTo>
                  <a:pt x="1517487" y="1566986"/>
                  <a:pt x="1552459" y="1510146"/>
                  <a:pt x="1552459" y="1510146"/>
                </a:cubicBezTo>
                <a:lnTo>
                  <a:pt x="1580168" y="1427018"/>
                </a:lnTo>
                <a:lnTo>
                  <a:pt x="1594023" y="1385455"/>
                </a:lnTo>
                <a:cubicBezTo>
                  <a:pt x="1598641" y="1371600"/>
                  <a:pt x="1599776" y="1356042"/>
                  <a:pt x="1607877" y="1343891"/>
                </a:cubicBezTo>
                <a:cubicBezTo>
                  <a:pt x="1626053" y="1316628"/>
                  <a:pt x="1636975" y="1294358"/>
                  <a:pt x="1663295" y="1274618"/>
                </a:cubicBezTo>
                <a:cubicBezTo>
                  <a:pt x="1689937" y="1254637"/>
                  <a:pt x="1714830" y="1229731"/>
                  <a:pt x="1746423" y="1219200"/>
                </a:cubicBezTo>
                <a:lnTo>
                  <a:pt x="1787986" y="1205346"/>
                </a:lnTo>
                <a:cubicBezTo>
                  <a:pt x="1801841" y="1191491"/>
                  <a:pt x="1817007" y="1178834"/>
                  <a:pt x="1829550" y="1163782"/>
                </a:cubicBezTo>
                <a:cubicBezTo>
                  <a:pt x="1840210" y="1150990"/>
                  <a:pt x="1845485" y="1133992"/>
                  <a:pt x="1857259" y="1122218"/>
                </a:cubicBezTo>
                <a:cubicBezTo>
                  <a:pt x="1884116" y="1095361"/>
                  <a:pt x="1906582" y="1091923"/>
                  <a:pt x="1940386" y="1080655"/>
                </a:cubicBezTo>
                <a:cubicBezTo>
                  <a:pt x="1959677" y="1061364"/>
                  <a:pt x="1994581" y="1021026"/>
                  <a:pt x="2023513" y="1011382"/>
                </a:cubicBezTo>
                <a:cubicBezTo>
                  <a:pt x="2050163" y="1002499"/>
                  <a:pt x="2078932" y="1002146"/>
                  <a:pt x="2106641" y="997528"/>
                </a:cubicBezTo>
                <a:cubicBezTo>
                  <a:pt x="2134350" y="988291"/>
                  <a:pt x="2161792" y="978211"/>
                  <a:pt x="2189768" y="969818"/>
                </a:cubicBezTo>
                <a:cubicBezTo>
                  <a:pt x="2208006" y="964347"/>
                  <a:pt x="2227684" y="963465"/>
                  <a:pt x="2245186" y="955964"/>
                </a:cubicBezTo>
                <a:cubicBezTo>
                  <a:pt x="2260491" y="949405"/>
                  <a:pt x="2272895" y="937491"/>
                  <a:pt x="2286750" y="928255"/>
                </a:cubicBezTo>
                <a:cubicBezTo>
                  <a:pt x="2316977" y="837570"/>
                  <a:pt x="2274994" y="926575"/>
                  <a:pt x="2342168" y="872837"/>
                </a:cubicBezTo>
                <a:cubicBezTo>
                  <a:pt x="2366583" y="853305"/>
                  <a:pt x="2374605" y="817089"/>
                  <a:pt x="2383732" y="789709"/>
                </a:cubicBezTo>
                <a:cubicBezTo>
                  <a:pt x="2379114" y="762000"/>
                  <a:pt x="2384765" y="730403"/>
                  <a:pt x="2369877" y="706582"/>
                </a:cubicBezTo>
                <a:cubicBezTo>
                  <a:pt x="2358931" y="689068"/>
                  <a:pt x="2333442" y="687009"/>
                  <a:pt x="2314459" y="678873"/>
                </a:cubicBezTo>
                <a:cubicBezTo>
                  <a:pt x="2301036" y="673120"/>
                  <a:pt x="2286318" y="670771"/>
                  <a:pt x="2272895" y="665018"/>
                </a:cubicBezTo>
                <a:cubicBezTo>
                  <a:pt x="2171470" y="621550"/>
                  <a:pt x="2264228" y="648996"/>
                  <a:pt x="2162059" y="623455"/>
                </a:cubicBezTo>
                <a:cubicBezTo>
                  <a:pt x="2143586" y="614219"/>
                  <a:pt x="2125979" y="602998"/>
                  <a:pt x="2106641" y="595746"/>
                </a:cubicBezTo>
                <a:cubicBezTo>
                  <a:pt x="2088812" y="589060"/>
                  <a:pt x="2068725" y="589392"/>
                  <a:pt x="2051223" y="581891"/>
                </a:cubicBezTo>
                <a:cubicBezTo>
                  <a:pt x="2035918" y="575332"/>
                  <a:pt x="2024552" y="561628"/>
                  <a:pt x="2009659" y="554182"/>
                </a:cubicBezTo>
                <a:cubicBezTo>
                  <a:pt x="1996597" y="547651"/>
                  <a:pt x="1981769" y="545456"/>
                  <a:pt x="1968095" y="540328"/>
                </a:cubicBezTo>
                <a:cubicBezTo>
                  <a:pt x="1944809" y="531596"/>
                  <a:pt x="1923465" y="515978"/>
                  <a:pt x="1898823" y="512618"/>
                </a:cubicBezTo>
                <a:cubicBezTo>
                  <a:pt x="1820899" y="501992"/>
                  <a:pt x="1741804" y="503382"/>
                  <a:pt x="1663295" y="498764"/>
                </a:cubicBezTo>
                <a:cubicBezTo>
                  <a:pt x="1538605" y="457201"/>
                  <a:pt x="1603259" y="503382"/>
                  <a:pt x="1566313" y="429491"/>
                </a:cubicBezTo>
                <a:cubicBezTo>
                  <a:pt x="1536042" y="368950"/>
                  <a:pt x="1515514" y="397164"/>
                  <a:pt x="1524750" y="38792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Равнины России</a:t>
            </a:r>
            <a:endParaRPr lang="ru-RU" dirty="0"/>
          </a:p>
        </p:txBody>
      </p:sp>
      <p:pic>
        <p:nvPicPr>
          <p:cNvPr id="5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07922" y="1752600"/>
            <a:ext cx="7432955" cy="4708525"/>
          </a:xfrm>
        </p:spPr>
      </p:pic>
      <p:pic>
        <p:nvPicPr>
          <p:cNvPr id="4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1714488"/>
            <a:ext cx="7432955" cy="4708525"/>
          </a:xfrm>
        </p:spPr>
      </p:pic>
      <p:sp>
        <p:nvSpPr>
          <p:cNvPr id="7" name="Полилиния 6"/>
          <p:cNvSpPr/>
          <p:nvPr/>
        </p:nvSpPr>
        <p:spPr>
          <a:xfrm>
            <a:off x="1500166" y="2571744"/>
            <a:ext cx="2173452" cy="2046459"/>
          </a:xfrm>
          <a:custGeom>
            <a:avLst/>
            <a:gdLst>
              <a:gd name="connsiteX0" fmla="*/ 1508434 w 2173452"/>
              <a:gd name="connsiteY0" fmla="*/ 425477 h 2046459"/>
              <a:gd name="connsiteX1" fmla="*/ 1549997 w 2173452"/>
              <a:gd name="connsiteY1" fmla="*/ 439331 h 2046459"/>
              <a:gd name="connsiteX2" fmla="*/ 1591561 w 2173452"/>
              <a:gd name="connsiteY2" fmla="*/ 425477 h 2046459"/>
              <a:gd name="connsiteX3" fmla="*/ 1633125 w 2173452"/>
              <a:gd name="connsiteY3" fmla="*/ 342350 h 2046459"/>
              <a:gd name="connsiteX4" fmla="*/ 1591561 w 2173452"/>
              <a:gd name="connsiteY4" fmla="*/ 189950 h 2046459"/>
              <a:gd name="connsiteX5" fmla="*/ 1563852 w 2173452"/>
              <a:gd name="connsiteY5" fmla="*/ 148386 h 2046459"/>
              <a:gd name="connsiteX6" fmla="*/ 1508434 w 2173452"/>
              <a:gd name="connsiteY6" fmla="*/ 23695 h 2046459"/>
              <a:gd name="connsiteX7" fmla="*/ 1369888 w 2173452"/>
              <a:gd name="connsiteY7" fmla="*/ 37550 h 2046459"/>
              <a:gd name="connsiteX8" fmla="*/ 1286761 w 2173452"/>
              <a:gd name="connsiteY8" fmla="*/ 79113 h 2046459"/>
              <a:gd name="connsiteX9" fmla="*/ 1245197 w 2173452"/>
              <a:gd name="connsiteY9" fmla="*/ 92968 h 2046459"/>
              <a:gd name="connsiteX10" fmla="*/ 1162070 w 2173452"/>
              <a:gd name="connsiteY10" fmla="*/ 134531 h 2046459"/>
              <a:gd name="connsiteX11" fmla="*/ 1078943 w 2173452"/>
              <a:gd name="connsiteY11" fmla="*/ 176095 h 2046459"/>
              <a:gd name="connsiteX12" fmla="*/ 1037379 w 2173452"/>
              <a:gd name="connsiteY12" fmla="*/ 203804 h 2046459"/>
              <a:gd name="connsiteX13" fmla="*/ 995816 w 2173452"/>
              <a:gd name="connsiteY13" fmla="*/ 217659 h 2046459"/>
              <a:gd name="connsiteX14" fmla="*/ 912688 w 2173452"/>
              <a:gd name="connsiteY14" fmla="*/ 259222 h 2046459"/>
              <a:gd name="connsiteX15" fmla="*/ 871125 w 2173452"/>
              <a:gd name="connsiteY15" fmla="*/ 286931 h 2046459"/>
              <a:gd name="connsiteX16" fmla="*/ 704870 w 2173452"/>
              <a:gd name="connsiteY16" fmla="*/ 286931 h 2046459"/>
              <a:gd name="connsiteX17" fmla="*/ 621743 w 2173452"/>
              <a:gd name="connsiteY17" fmla="*/ 300786 h 2046459"/>
              <a:gd name="connsiteX18" fmla="*/ 538616 w 2173452"/>
              <a:gd name="connsiteY18" fmla="*/ 328495 h 2046459"/>
              <a:gd name="connsiteX19" fmla="*/ 469343 w 2173452"/>
              <a:gd name="connsiteY19" fmla="*/ 370059 h 2046459"/>
              <a:gd name="connsiteX20" fmla="*/ 386216 w 2173452"/>
              <a:gd name="connsiteY20" fmla="*/ 411622 h 2046459"/>
              <a:gd name="connsiteX21" fmla="*/ 330797 w 2173452"/>
              <a:gd name="connsiteY21" fmla="*/ 480895 h 2046459"/>
              <a:gd name="connsiteX22" fmla="*/ 303088 w 2173452"/>
              <a:gd name="connsiteY22" fmla="*/ 564022 h 2046459"/>
              <a:gd name="connsiteX23" fmla="*/ 261525 w 2173452"/>
              <a:gd name="connsiteY23" fmla="*/ 702568 h 2046459"/>
              <a:gd name="connsiteX24" fmla="*/ 219961 w 2173452"/>
              <a:gd name="connsiteY24" fmla="*/ 730277 h 2046459"/>
              <a:gd name="connsiteX25" fmla="*/ 164543 w 2173452"/>
              <a:gd name="connsiteY25" fmla="*/ 854968 h 2046459"/>
              <a:gd name="connsiteX26" fmla="*/ 122979 w 2173452"/>
              <a:gd name="connsiteY26" fmla="*/ 868822 h 2046459"/>
              <a:gd name="connsiteX27" fmla="*/ 109125 w 2173452"/>
              <a:gd name="connsiteY27" fmla="*/ 1132059 h 2046459"/>
              <a:gd name="connsiteX28" fmla="*/ 95270 w 2173452"/>
              <a:gd name="connsiteY28" fmla="*/ 1173622 h 2046459"/>
              <a:gd name="connsiteX29" fmla="*/ 81416 w 2173452"/>
              <a:gd name="connsiteY29" fmla="*/ 1229040 h 2046459"/>
              <a:gd name="connsiteX30" fmla="*/ 53706 w 2173452"/>
              <a:gd name="connsiteY30" fmla="*/ 1506131 h 2046459"/>
              <a:gd name="connsiteX31" fmla="*/ 25997 w 2173452"/>
              <a:gd name="connsiteY31" fmla="*/ 1547695 h 2046459"/>
              <a:gd name="connsiteX32" fmla="*/ 25997 w 2173452"/>
              <a:gd name="connsiteY32" fmla="*/ 1713950 h 2046459"/>
              <a:gd name="connsiteX33" fmla="*/ 39852 w 2173452"/>
              <a:gd name="connsiteY33" fmla="*/ 1783222 h 2046459"/>
              <a:gd name="connsiteX34" fmla="*/ 67561 w 2173452"/>
              <a:gd name="connsiteY34" fmla="*/ 1824786 h 2046459"/>
              <a:gd name="connsiteX35" fmla="*/ 150688 w 2173452"/>
              <a:gd name="connsiteY35" fmla="*/ 1894059 h 2046459"/>
              <a:gd name="connsiteX36" fmla="*/ 316943 w 2173452"/>
              <a:gd name="connsiteY36" fmla="*/ 1880204 h 2046459"/>
              <a:gd name="connsiteX37" fmla="*/ 358506 w 2173452"/>
              <a:gd name="connsiteY37" fmla="*/ 1866350 h 2046459"/>
              <a:gd name="connsiteX38" fmla="*/ 483197 w 2173452"/>
              <a:gd name="connsiteY38" fmla="*/ 1852495 h 2046459"/>
              <a:gd name="connsiteX39" fmla="*/ 538616 w 2173452"/>
              <a:gd name="connsiteY39" fmla="*/ 1838640 h 2046459"/>
              <a:gd name="connsiteX40" fmla="*/ 621743 w 2173452"/>
              <a:gd name="connsiteY40" fmla="*/ 1810931 h 2046459"/>
              <a:gd name="connsiteX41" fmla="*/ 704870 w 2173452"/>
              <a:gd name="connsiteY41" fmla="*/ 1824786 h 2046459"/>
              <a:gd name="connsiteX42" fmla="*/ 815706 w 2173452"/>
              <a:gd name="connsiteY42" fmla="*/ 1852495 h 2046459"/>
              <a:gd name="connsiteX43" fmla="*/ 857270 w 2173452"/>
              <a:gd name="connsiteY43" fmla="*/ 1880204 h 2046459"/>
              <a:gd name="connsiteX44" fmla="*/ 871125 w 2173452"/>
              <a:gd name="connsiteY44" fmla="*/ 1921768 h 2046459"/>
              <a:gd name="connsiteX45" fmla="*/ 898834 w 2173452"/>
              <a:gd name="connsiteY45" fmla="*/ 1977186 h 2046459"/>
              <a:gd name="connsiteX46" fmla="*/ 981961 w 2173452"/>
              <a:gd name="connsiteY46" fmla="*/ 2018750 h 2046459"/>
              <a:gd name="connsiteX47" fmla="*/ 1037379 w 2173452"/>
              <a:gd name="connsiteY47" fmla="*/ 2046459 h 2046459"/>
              <a:gd name="connsiteX48" fmla="*/ 1051234 w 2173452"/>
              <a:gd name="connsiteY48" fmla="*/ 2004895 h 2046459"/>
              <a:gd name="connsiteX49" fmla="*/ 1078943 w 2173452"/>
              <a:gd name="connsiteY49" fmla="*/ 1963331 h 2046459"/>
              <a:gd name="connsiteX50" fmla="*/ 1092797 w 2173452"/>
              <a:gd name="connsiteY50" fmla="*/ 1907913 h 2046459"/>
              <a:gd name="connsiteX51" fmla="*/ 1120506 w 2173452"/>
              <a:gd name="connsiteY51" fmla="*/ 1866350 h 2046459"/>
              <a:gd name="connsiteX52" fmla="*/ 1162070 w 2173452"/>
              <a:gd name="connsiteY52" fmla="*/ 1783222 h 2046459"/>
              <a:gd name="connsiteX53" fmla="*/ 1245197 w 2173452"/>
              <a:gd name="connsiteY53" fmla="*/ 1727804 h 2046459"/>
              <a:gd name="connsiteX54" fmla="*/ 1286761 w 2173452"/>
              <a:gd name="connsiteY54" fmla="*/ 1700095 h 2046459"/>
              <a:gd name="connsiteX55" fmla="*/ 1300616 w 2173452"/>
              <a:gd name="connsiteY55" fmla="*/ 1658531 h 2046459"/>
              <a:gd name="connsiteX56" fmla="*/ 1342179 w 2173452"/>
              <a:gd name="connsiteY56" fmla="*/ 1630822 h 2046459"/>
              <a:gd name="connsiteX57" fmla="*/ 1383743 w 2173452"/>
              <a:gd name="connsiteY57" fmla="*/ 1436859 h 2046459"/>
              <a:gd name="connsiteX58" fmla="*/ 1397597 w 2173452"/>
              <a:gd name="connsiteY58" fmla="*/ 1395295 h 2046459"/>
              <a:gd name="connsiteX59" fmla="*/ 1439161 w 2173452"/>
              <a:gd name="connsiteY59" fmla="*/ 1381440 h 2046459"/>
              <a:gd name="connsiteX60" fmla="*/ 1466870 w 2173452"/>
              <a:gd name="connsiteY60" fmla="*/ 1339877 h 2046459"/>
              <a:gd name="connsiteX61" fmla="*/ 1508434 w 2173452"/>
              <a:gd name="connsiteY61" fmla="*/ 1312168 h 2046459"/>
              <a:gd name="connsiteX62" fmla="*/ 1563852 w 2173452"/>
              <a:gd name="connsiteY62" fmla="*/ 1256750 h 2046459"/>
              <a:gd name="connsiteX63" fmla="*/ 1591561 w 2173452"/>
              <a:gd name="connsiteY63" fmla="*/ 1229040 h 2046459"/>
              <a:gd name="connsiteX64" fmla="*/ 1633125 w 2173452"/>
              <a:gd name="connsiteY64" fmla="*/ 1215186 h 2046459"/>
              <a:gd name="connsiteX65" fmla="*/ 1660834 w 2173452"/>
              <a:gd name="connsiteY65" fmla="*/ 1173622 h 2046459"/>
              <a:gd name="connsiteX66" fmla="*/ 1771670 w 2173452"/>
              <a:gd name="connsiteY66" fmla="*/ 1132059 h 2046459"/>
              <a:gd name="connsiteX67" fmla="*/ 1813234 w 2173452"/>
              <a:gd name="connsiteY67" fmla="*/ 1104350 h 2046459"/>
              <a:gd name="connsiteX68" fmla="*/ 1854797 w 2173452"/>
              <a:gd name="connsiteY68" fmla="*/ 1090495 h 2046459"/>
              <a:gd name="connsiteX69" fmla="*/ 1882506 w 2173452"/>
              <a:gd name="connsiteY69" fmla="*/ 1048931 h 2046459"/>
              <a:gd name="connsiteX70" fmla="*/ 1965634 w 2173452"/>
              <a:gd name="connsiteY70" fmla="*/ 1007368 h 2046459"/>
              <a:gd name="connsiteX71" fmla="*/ 2034906 w 2173452"/>
              <a:gd name="connsiteY71" fmla="*/ 938095 h 2046459"/>
              <a:gd name="connsiteX72" fmla="*/ 2076470 w 2173452"/>
              <a:gd name="connsiteY72" fmla="*/ 910386 h 2046459"/>
              <a:gd name="connsiteX73" fmla="*/ 2104179 w 2173452"/>
              <a:gd name="connsiteY73" fmla="*/ 868822 h 2046459"/>
              <a:gd name="connsiteX74" fmla="*/ 2145743 w 2173452"/>
              <a:gd name="connsiteY74" fmla="*/ 827259 h 2046459"/>
              <a:gd name="connsiteX75" fmla="*/ 2173452 w 2173452"/>
              <a:gd name="connsiteY75" fmla="*/ 744131 h 2046459"/>
              <a:gd name="connsiteX76" fmla="*/ 2131888 w 2173452"/>
              <a:gd name="connsiteY76" fmla="*/ 661004 h 2046459"/>
              <a:gd name="connsiteX77" fmla="*/ 2090325 w 2173452"/>
              <a:gd name="connsiteY77" fmla="*/ 633295 h 2046459"/>
              <a:gd name="connsiteX78" fmla="*/ 2034906 w 2173452"/>
              <a:gd name="connsiteY78" fmla="*/ 605586 h 2046459"/>
              <a:gd name="connsiteX79" fmla="*/ 1799379 w 2173452"/>
              <a:gd name="connsiteY79" fmla="*/ 577877 h 2046459"/>
              <a:gd name="connsiteX80" fmla="*/ 1633125 w 2173452"/>
              <a:gd name="connsiteY80" fmla="*/ 522459 h 2046459"/>
              <a:gd name="connsiteX81" fmla="*/ 1591561 w 2173452"/>
              <a:gd name="connsiteY81" fmla="*/ 508604 h 2046459"/>
              <a:gd name="connsiteX82" fmla="*/ 1549997 w 2173452"/>
              <a:gd name="connsiteY82" fmla="*/ 480895 h 2046459"/>
              <a:gd name="connsiteX83" fmla="*/ 1508434 w 2173452"/>
              <a:gd name="connsiteY83" fmla="*/ 425477 h 20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173452" h="2046459">
                <a:moveTo>
                  <a:pt x="1508434" y="425477"/>
                </a:moveTo>
                <a:cubicBezTo>
                  <a:pt x="1508434" y="418550"/>
                  <a:pt x="1535393" y="439331"/>
                  <a:pt x="1549997" y="439331"/>
                </a:cubicBezTo>
                <a:cubicBezTo>
                  <a:pt x="1564601" y="439331"/>
                  <a:pt x="1580157" y="434600"/>
                  <a:pt x="1591561" y="425477"/>
                </a:cubicBezTo>
                <a:cubicBezTo>
                  <a:pt x="1615976" y="405945"/>
                  <a:pt x="1623998" y="369729"/>
                  <a:pt x="1633125" y="342350"/>
                </a:cubicBezTo>
                <a:cubicBezTo>
                  <a:pt x="1625689" y="305173"/>
                  <a:pt x="1611649" y="220083"/>
                  <a:pt x="1591561" y="189950"/>
                </a:cubicBezTo>
                <a:cubicBezTo>
                  <a:pt x="1582325" y="176095"/>
                  <a:pt x="1570615" y="163602"/>
                  <a:pt x="1563852" y="148386"/>
                </a:cubicBezTo>
                <a:cubicBezTo>
                  <a:pt x="1497903" y="0"/>
                  <a:pt x="1571143" y="117760"/>
                  <a:pt x="1508434" y="23695"/>
                </a:cubicBezTo>
                <a:cubicBezTo>
                  <a:pt x="1462252" y="28313"/>
                  <a:pt x="1415761" y="30493"/>
                  <a:pt x="1369888" y="37550"/>
                </a:cubicBezTo>
                <a:cubicBezTo>
                  <a:pt x="1319588" y="45289"/>
                  <a:pt x="1332427" y="56280"/>
                  <a:pt x="1286761" y="79113"/>
                </a:cubicBezTo>
                <a:cubicBezTo>
                  <a:pt x="1273699" y="85644"/>
                  <a:pt x="1258259" y="86437"/>
                  <a:pt x="1245197" y="92968"/>
                </a:cubicBezTo>
                <a:cubicBezTo>
                  <a:pt x="1137775" y="146680"/>
                  <a:pt x="1266536" y="99711"/>
                  <a:pt x="1162070" y="134531"/>
                </a:cubicBezTo>
                <a:cubicBezTo>
                  <a:pt x="1042952" y="213942"/>
                  <a:pt x="1193664" y="118734"/>
                  <a:pt x="1078943" y="176095"/>
                </a:cubicBezTo>
                <a:cubicBezTo>
                  <a:pt x="1064050" y="183542"/>
                  <a:pt x="1052272" y="196357"/>
                  <a:pt x="1037379" y="203804"/>
                </a:cubicBezTo>
                <a:cubicBezTo>
                  <a:pt x="1024317" y="210335"/>
                  <a:pt x="1008878" y="211128"/>
                  <a:pt x="995816" y="217659"/>
                </a:cubicBezTo>
                <a:cubicBezTo>
                  <a:pt x="888397" y="271369"/>
                  <a:pt x="1017150" y="224403"/>
                  <a:pt x="912688" y="259222"/>
                </a:cubicBezTo>
                <a:cubicBezTo>
                  <a:pt x="898834" y="268458"/>
                  <a:pt x="886430" y="280372"/>
                  <a:pt x="871125" y="286931"/>
                </a:cubicBezTo>
                <a:cubicBezTo>
                  <a:pt x="809113" y="313508"/>
                  <a:pt x="776862" y="295930"/>
                  <a:pt x="704870" y="286931"/>
                </a:cubicBezTo>
                <a:cubicBezTo>
                  <a:pt x="677161" y="291549"/>
                  <a:pt x="648995" y="293973"/>
                  <a:pt x="621743" y="300786"/>
                </a:cubicBezTo>
                <a:cubicBezTo>
                  <a:pt x="593407" y="307870"/>
                  <a:pt x="538616" y="328495"/>
                  <a:pt x="538616" y="328495"/>
                </a:cubicBezTo>
                <a:cubicBezTo>
                  <a:pt x="484492" y="382617"/>
                  <a:pt x="541283" y="334088"/>
                  <a:pt x="469343" y="370059"/>
                </a:cubicBezTo>
                <a:cubicBezTo>
                  <a:pt x="361922" y="423770"/>
                  <a:pt x="490678" y="376802"/>
                  <a:pt x="386216" y="411622"/>
                </a:cubicBezTo>
                <a:cubicBezTo>
                  <a:pt x="363183" y="434654"/>
                  <a:pt x="344780" y="449433"/>
                  <a:pt x="330797" y="480895"/>
                </a:cubicBezTo>
                <a:cubicBezTo>
                  <a:pt x="318935" y="507585"/>
                  <a:pt x="303088" y="564022"/>
                  <a:pt x="303088" y="564022"/>
                </a:cubicBezTo>
                <a:cubicBezTo>
                  <a:pt x="294368" y="625065"/>
                  <a:pt x="303529" y="660564"/>
                  <a:pt x="261525" y="702568"/>
                </a:cubicBezTo>
                <a:cubicBezTo>
                  <a:pt x="249751" y="714342"/>
                  <a:pt x="233816" y="721041"/>
                  <a:pt x="219961" y="730277"/>
                </a:cubicBezTo>
                <a:cubicBezTo>
                  <a:pt x="211495" y="755676"/>
                  <a:pt x="194482" y="831017"/>
                  <a:pt x="164543" y="854968"/>
                </a:cubicBezTo>
                <a:cubicBezTo>
                  <a:pt x="153139" y="864091"/>
                  <a:pt x="136834" y="864204"/>
                  <a:pt x="122979" y="868822"/>
                </a:cubicBezTo>
                <a:cubicBezTo>
                  <a:pt x="118361" y="956568"/>
                  <a:pt x="117080" y="1044553"/>
                  <a:pt x="109125" y="1132059"/>
                </a:cubicBezTo>
                <a:cubicBezTo>
                  <a:pt x="107803" y="1146603"/>
                  <a:pt x="99282" y="1159580"/>
                  <a:pt x="95270" y="1173622"/>
                </a:cubicBezTo>
                <a:cubicBezTo>
                  <a:pt x="90039" y="1191931"/>
                  <a:pt x="86034" y="1210567"/>
                  <a:pt x="81416" y="1229040"/>
                </a:cubicBezTo>
                <a:cubicBezTo>
                  <a:pt x="80605" y="1242820"/>
                  <a:pt x="89850" y="1433843"/>
                  <a:pt x="53706" y="1506131"/>
                </a:cubicBezTo>
                <a:cubicBezTo>
                  <a:pt x="46259" y="1521024"/>
                  <a:pt x="35233" y="1533840"/>
                  <a:pt x="25997" y="1547695"/>
                </a:cubicBezTo>
                <a:cubicBezTo>
                  <a:pt x="0" y="1625691"/>
                  <a:pt x="7436" y="1584026"/>
                  <a:pt x="25997" y="1713950"/>
                </a:cubicBezTo>
                <a:cubicBezTo>
                  <a:pt x="29327" y="1737261"/>
                  <a:pt x="31584" y="1761173"/>
                  <a:pt x="39852" y="1783222"/>
                </a:cubicBezTo>
                <a:cubicBezTo>
                  <a:pt x="45699" y="1798813"/>
                  <a:pt x="56901" y="1811994"/>
                  <a:pt x="67561" y="1824786"/>
                </a:cubicBezTo>
                <a:cubicBezTo>
                  <a:pt x="100897" y="1864789"/>
                  <a:pt x="109821" y="1866814"/>
                  <a:pt x="150688" y="1894059"/>
                </a:cubicBezTo>
                <a:cubicBezTo>
                  <a:pt x="206106" y="1889441"/>
                  <a:pt x="261820" y="1887554"/>
                  <a:pt x="316943" y="1880204"/>
                </a:cubicBezTo>
                <a:cubicBezTo>
                  <a:pt x="331419" y="1878274"/>
                  <a:pt x="344101" y="1868751"/>
                  <a:pt x="358506" y="1866350"/>
                </a:cubicBezTo>
                <a:cubicBezTo>
                  <a:pt x="399756" y="1859475"/>
                  <a:pt x="441633" y="1857113"/>
                  <a:pt x="483197" y="1852495"/>
                </a:cubicBezTo>
                <a:cubicBezTo>
                  <a:pt x="501670" y="1847877"/>
                  <a:pt x="520378" y="1844112"/>
                  <a:pt x="538616" y="1838640"/>
                </a:cubicBezTo>
                <a:cubicBezTo>
                  <a:pt x="566592" y="1830247"/>
                  <a:pt x="621743" y="1810931"/>
                  <a:pt x="621743" y="1810931"/>
                </a:cubicBezTo>
                <a:cubicBezTo>
                  <a:pt x="649452" y="1815549"/>
                  <a:pt x="677402" y="1818900"/>
                  <a:pt x="704870" y="1824786"/>
                </a:cubicBezTo>
                <a:cubicBezTo>
                  <a:pt x="742107" y="1832765"/>
                  <a:pt x="815706" y="1852495"/>
                  <a:pt x="815706" y="1852495"/>
                </a:cubicBezTo>
                <a:cubicBezTo>
                  <a:pt x="829561" y="1861731"/>
                  <a:pt x="846868" y="1867202"/>
                  <a:pt x="857270" y="1880204"/>
                </a:cubicBezTo>
                <a:cubicBezTo>
                  <a:pt x="866393" y="1891608"/>
                  <a:pt x="865372" y="1908345"/>
                  <a:pt x="871125" y="1921768"/>
                </a:cubicBezTo>
                <a:cubicBezTo>
                  <a:pt x="879261" y="1940751"/>
                  <a:pt x="885612" y="1961320"/>
                  <a:pt x="898834" y="1977186"/>
                </a:cubicBezTo>
                <a:cubicBezTo>
                  <a:pt x="923486" y="2006769"/>
                  <a:pt x="950090" y="2005091"/>
                  <a:pt x="981961" y="2018750"/>
                </a:cubicBezTo>
                <a:cubicBezTo>
                  <a:pt x="1000944" y="2026886"/>
                  <a:pt x="1018906" y="2037223"/>
                  <a:pt x="1037379" y="2046459"/>
                </a:cubicBezTo>
                <a:cubicBezTo>
                  <a:pt x="1041997" y="2032604"/>
                  <a:pt x="1044703" y="2017957"/>
                  <a:pt x="1051234" y="2004895"/>
                </a:cubicBezTo>
                <a:cubicBezTo>
                  <a:pt x="1058681" y="1990002"/>
                  <a:pt x="1072384" y="1978636"/>
                  <a:pt x="1078943" y="1963331"/>
                </a:cubicBezTo>
                <a:cubicBezTo>
                  <a:pt x="1086444" y="1945829"/>
                  <a:pt x="1085296" y="1925415"/>
                  <a:pt x="1092797" y="1907913"/>
                </a:cubicBezTo>
                <a:cubicBezTo>
                  <a:pt x="1099356" y="1892608"/>
                  <a:pt x="1113059" y="1881243"/>
                  <a:pt x="1120506" y="1866350"/>
                </a:cubicBezTo>
                <a:cubicBezTo>
                  <a:pt x="1139173" y="1829016"/>
                  <a:pt x="1126777" y="1814103"/>
                  <a:pt x="1162070" y="1783222"/>
                </a:cubicBezTo>
                <a:cubicBezTo>
                  <a:pt x="1187132" y="1761292"/>
                  <a:pt x="1217488" y="1746277"/>
                  <a:pt x="1245197" y="1727804"/>
                </a:cubicBezTo>
                <a:lnTo>
                  <a:pt x="1286761" y="1700095"/>
                </a:lnTo>
                <a:cubicBezTo>
                  <a:pt x="1291379" y="1686240"/>
                  <a:pt x="1291493" y="1669935"/>
                  <a:pt x="1300616" y="1658531"/>
                </a:cubicBezTo>
                <a:cubicBezTo>
                  <a:pt x="1311018" y="1645529"/>
                  <a:pt x="1334733" y="1645715"/>
                  <a:pt x="1342179" y="1630822"/>
                </a:cubicBezTo>
                <a:cubicBezTo>
                  <a:pt x="1365443" y="1584293"/>
                  <a:pt x="1371931" y="1490012"/>
                  <a:pt x="1383743" y="1436859"/>
                </a:cubicBezTo>
                <a:cubicBezTo>
                  <a:pt x="1386911" y="1422603"/>
                  <a:pt x="1387270" y="1405622"/>
                  <a:pt x="1397597" y="1395295"/>
                </a:cubicBezTo>
                <a:cubicBezTo>
                  <a:pt x="1407924" y="1384968"/>
                  <a:pt x="1425306" y="1386058"/>
                  <a:pt x="1439161" y="1381440"/>
                </a:cubicBezTo>
                <a:cubicBezTo>
                  <a:pt x="1448397" y="1367586"/>
                  <a:pt x="1455096" y="1351651"/>
                  <a:pt x="1466870" y="1339877"/>
                </a:cubicBezTo>
                <a:cubicBezTo>
                  <a:pt x="1478644" y="1328103"/>
                  <a:pt x="1498032" y="1325170"/>
                  <a:pt x="1508434" y="1312168"/>
                </a:cubicBezTo>
                <a:cubicBezTo>
                  <a:pt x="1562172" y="1244994"/>
                  <a:pt x="1473167" y="1286977"/>
                  <a:pt x="1563852" y="1256750"/>
                </a:cubicBezTo>
                <a:cubicBezTo>
                  <a:pt x="1573088" y="1247513"/>
                  <a:pt x="1580360" y="1235761"/>
                  <a:pt x="1591561" y="1229040"/>
                </a:cubicBezTo>
                <a:cubicBezTo>
                  <a:pt x="1604084" y="1221526"/>
                  <a:pt x="1621721" y="1224309"/>
                  <a:pt x="1633125" y="1215186"/>
                </a:cubicBezTo>
                <a:cubicBezTo>
                  <a:pt x="1646127" y="1204784"/>
                  <a:pt x="1649060" y="1185396"/>
                  <a:pt x="1660834" y="1173622"/>
                </a:cubicBezTo>
                <a:cubicBezTo>
                  <a:pt x="1696509" y="1137947"/>
                  <a:pt x="1722106" y="1141971"/>
                  <a:pt x="1771670" y="1132059"/>
                </a:cubicBezTo>
                <a:cubicBezTo>
                  <a:pt x="1785525" y="1122823"/>
                  <a:pt x="1798341" y="1111797"/>
                  <a:pt x="1813234" y="1104350"/>
                </a:cubicBezTo>
                <a:cubicBezTo>
                  <a:pt x="1826296" y="1097819"/>
                  <a:pt x="1843393" y="1099618"/>
                  <a:pt x="1854797" y="1090495"/>
                </a:cubicBezTo>
                <a:cubicBezTo>
                  <a:pt x="1867799" y="1080093"/>
                  <a:pt x="1870732" y="1060705"/>
                  <a:pt x="1882506" y="1048931"/>
                </a:cubicBezTo>
                <a:cubicBezTo>
                  <a:pt x="1909364" y="1022073"/>
                  <a:pt x="1931829" y="1018636"/>
                  <a:pt x="1965634" y="1007368"/>
                </a:cubicBezTo>
                <a:cubicBezTo>
                  <a:pt x="2076472" y="933475"/>
                  <a:pt x="1942540" y="1030461"/>
                  <a:pt x="2034906" y="938095"/>
                </a:cubicBezTo>
                <a:cubicBezTo>
                  <a:pt x="2046680" y="926321"/>
                  <a:pt x="2062615" y="919622"/>
                  <a:pt x="2076470" y="910386"/>
                </a:cubicBezTo>
                <a:cubicBezTo>
                  <a:pt x="2085706" y="896531"/>
                  <a:pt x="2093519" y="881614"/>
                  <a:pt x="2104179" y="868822"/>
                </a:cubicBezTo>
                <a:cubicBezTo>
                  <a:pt x="2116722" y="853770"/>
                  <a:pt x="2136228" y="844387"/>
                  <a:pt x="2145743" y="827259"/>
                </a:cubicBezTo>
                <a:cubicBezTo>
                  <a:pt x="2159928" y="801726"/>
                  <a:pt x="2173452" y="744131"/>
                  <a:pt x="2173452" y="744131"/>
                </a:cubicBezTo>
                <a:cubicBezTo>
                  <a:pt x="2162184" y="710327"/>
                  <a:pt x="2158744" y="687861"/>
                  <a:pt x="2131888" y="661004"/>
                </a:cubicBezTo>
                <a:cubicBezTo>
                  <a:pt x="2120114" y="649230"/>
                  <a:pt x="2104782" y="641556"/>
                  <a:pt x="2090325" y="633295"/>
                </a:cubicBezTo>
                <a:cubicBezTo>
                  <a:pt x="2072393" y="623048"/>
                  <a:pt x="2053889" y="613722"/>
                  <a:pt x="2034906" y="605586"/>
                </a:cubicBezTo>
                <a:cubicBezTo>
                  <a:pt x="1959328" y="573195"/>
                  <a:pt x="1885951" y="584060"/>
                  <a:pt x="1799379" y="577877"/>
                </a:cubicBezTo>
                <a:lnTo>
                  <a:pt x="1633125" y="522459"/>
                </a:lnTo>
                <a:cubicBezTo>
                  <a:pt x="1619270" y="517841"/>
                  <a:pt x="1603712" y="516705"/>
                  <a:pt x="1591561" y="508604"/>
                </a:cubicBezTo>
                <a:lnTo>
                  <a:pt x="1549997" y="480895"/>
                </a:lnTo>
                <a:cubicBezTo>
                  <a:pt x="1533222" y="430569"/>
                  <a:pt x="1508434" y="432404"/>
                  <a:pt x="1508434" y="42547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899538">
            <a:off x="1598337" y="3145443"/>
            <a:ext cx="145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Восточно-Европейская равнина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020291" y="3186545"/>
            <a:ext cx="1704109" cy="2056787"/>
          </a:xfrm>
          <a:custGeom>
            <a:avLst/>
            <a:gdLst>
              <a:gd name="connsiteX0" fmla="*/ 1163782 w 1704109"/>
              <a:gd name="connsiteY0" fmla="*/ 13855 h 2056787"/>
              <a:gd name="connsiteX1" fmla="*/ 1122218 w 1704109"/>
              <a:gd name="connsiteY1" fmla="*/ 27710 h 2056787"/>
              <a:gd name="connsiteX2" fmla="*/ 1108364 w 1704109"/>
              <a:gd name="connsiteY2" fmla="*/ 69273 h 2056787"/>
              <a:gd name="connsiteX3" fmla="*/ 1080654 w 1704109"/>
              <a:gd name="connsiteY3" fmla="*/ 110837 h 2056787"/>
              <a:gd name="connsiteX4" fmla="*/ 1066800 w 1704109"/>
              <a:gd name="connsiteY4" fmla="*/ 152400 h 2056787"/>
              <a:gd name="connsiteX5" fmla="*/ 997527 w 1704109"/>
              <a:gd name="connsiteY5" fmla="*/ 207819 h 2056787"/>
              <a:gd name="connsiteX6" fmla="*/ 928254 w 1704109"/>
              <a:gd name="connsiteY6" fmla="*/ 277091 h 2056787"/>
              <a:gd name="connsiteX7" fmla="*/ 886691 w 1704109"/>
              <a:gd name="connsiteY7" fmla="*/ 318655 h 2056787"/>
              <a:gd name="connsiteX8" fmla="*/ 803564 w 1704109"/>
              <a:gd name="connsiteY8" fmla="*/ 346364 h 2056787"/>
              <a:gd name="connsiteX9" fmla="*/ 762000 w 1704109"/>
              <a:gd name="connsiteY9" fmla="*/ 360219 h 2056787"/>
              <a:gd name="connsiteX10" fmla="*/ 720436 w 1704109"/>
              <a:gd name="connsiteY10" fmla="*/ 387928 h 2056787"/>
              <a:gd name="connsiteX11" fmla="*/ 678873 w 1704109"/>
              <a:gd name="connsiteY11" fmla="*/ 401782 h 2056787"/>
              <a:gd name="connsiteX12" fmla="*/ 623454 w 1704109"/>
              <a:gd name="connsiteY12" fmla="*/ 429491 h 2056787"/>
              <a:gd name="connsiteX13" fmla="*/ 581891 w 1704109"/>
              <a:gd name="connsiteY13" fmla="*/ 443346 h 2056787"/>
              <a:gd name="connsiteX14" fmla="*/ 540327 w 1704109"/>
              <a:gd name="connsiteY14" fmla="*/ 471055 h 2056787"/>
              <a:gd name="connsiteX15" fmla="*/ 457200 w 1704109"/>
              <a:gd name="connsiteY15" fmla="*/ 512619 h 2056787"/>
              <a:gd name="connsiteX16" fmla="*/ 401782 w 1704109"/>
              <a:gd name="connsiteY16" fmla="*/ 581891 h 2056787"/>
              <a:gd name="connsiteX17" fmla="*/ 374073 w 1704109"/>
              <a:gd name="connsiteY17" fmla="*/ 623455 h 2056787"/>
              <a:gd name="connsiteX18" fmla="*/ 332509 w 1704109"/>
              <a:gd name="connsiteY18" fmla="*/ 651164 h 2056787"/>
              <a:gd name="connsiteX19" fmla="*/ 249382 w 1704109"/>
              <a:gd name="connsiteY19" fmla="*/ 734291 h 2056787"/>
              <a:gd name="connsiteX20" fmla="*/ 207818 w 1704109"/>
              <a:gd name="connsiteY20" fmla="*/ 858982 h 2056787"/>
              <a:gd name="connsiteX21" fmla="*/ 193964 w 1704109"/>
              <a:gd name="connsiteY21" fmla="*/ 900546 h 2056787"/>
              <a:gd name="connsiteX22" fmla="*/ 166254 w 1704109"/>
              <a:gd name="connsiteY22" fmla="*/ 928255 h 2056787"/>
              <a:gd name="connsiteX23" fmla="*/ 110836 w 1704109"/>
              <a:gd name="connsiteY23" fmla="*/ 983673 h 2056787"/>
              <a:gd name="connsiteX24" fmla="*/ 96982 w 1704109"/>
              <a:gd name="connsiteY24" fmla="*/ 1025237 h 2056787"/>
              <a:gd name="connsiteX25" fmla="*/ 69273 w 1704109"/>
              <a:gd name="connsiteY25" fmla="*/ 1066800 h 2056787"/>
              <a:gd name="connsiteX26" fmla="*/ 27709 w 1704109"/>
              <a:gd name="connsiteY26" fmla="*/ 1149928 h 2056787"/>
              <a:gd name="connsiteX27" fmla="*/ 13854 w 1704109"/>
              <a:gd name="connsiteY27" fmla="*/ 1233055 h 2056787"/>
              <a:gd name="connsiteX28" fmla="*/ 0 w 1704109"/>
              <a:gd name="connsiteY28" fmla="*/ 1302328 h 2056787"/>
              <a:gd name="connsiteX29" fmla="*/ 13854 w 1704109"/>
              <a:gd name="connsiteY29" fmla="*/ 1385455 h 2056787"/>
              <a:gd name="connsiteX30" fmla="*/ 41564 w 1704109"/>
              <a:gd name="connsiteY30" fmla="*/ 1468582 h 2056787"/>
              <a:gd name="connsiteX31" fmla="*/ 83127 w 1704109"/>
              <a:gd name="connsiteY31" fmla="*/ 1496291 h 2056787"/>
              <a:gd name="connsiteX32" fmla="*/ 124691 w 1704109"/>
              <a:gd name="connsiteY32" fmla="*/ 1579419 h 2056787"/>
              <a:gd name="connsiteX33" fmla="*/ 138545 w 1704109"/>
              <a:gd name="connsiteY33" fmla="*/ 1620982 h 2056787"/>
              <a:gd name="connsiteX34" fmla="*/ 207818 w 1704109"/>
              <a:gd name="connsiteY34" fmla="*/ 1704110 h 2056787"/>
              <a:gd name="connsiteX35" fmla="*/ 249382 w 1704109"/>
              <a:gd name="connsiteY35" fmla="*/ 1717964 h 2056787"/>
              <a:gd name="connsiteX36" fmla="*/ 374073 w 1704109"/>
              <a:gd name="connsiteY36" fmla="*/ 1773382 h 2056787"/>
              <a:gd name="connsiteX37" fmla="*/ 484909 w 1704109"/>
              <a:gd name="connsiteY37" fmla="*/ 1814946 h 2056787"/>
              <a:gd name="connsiteX38" fmla="*/ 540327 w 1704109"/>
              <a:gd name="connsiteY38" fmla="*/ 1842655 h 2056787"/>
              <a:gd name="connsiteX39" fmla="*/ 581891 w 1704109"/>
              <a:gd name="connsiteY39" fmla="*/ 1856510 h 2056787"/>
              <a:gd name="connsiteX40" fmla="*/ 665018 w 1704109"/>
              <a:gd name="connsiteY40" fmla="*/ 1925782 h 2056787"/>
              <a:gd name="connsiteX41" fmla="*/ 706582 w 1704109"/>
              <a:gd name="connsiteY41" fmla="*/ 1939637 h 2056787"/>
              <a:gd name="connsiteX42" fmla="*/ 775854 w 1704109"/>
              <a:gd name="connsiteY42" fmla="*/ 1967346 h 2056787"/>
              <a:gd name="connsiteX43" fmla="*/ 969818 w 1704109"/>
              <a:gd name="connsiteY43" fmla="*/ 1995055 h 2056787"/>
              <a:gd name="connsiteX44" fmla="*/ 1066800 w 1704109"/>
              <a:gd name="connsiteY44" fmla="*/ 2050473 h 2056787"/>
              <a:gd name="connsiteX45" fmla="*/ 1122218 w 1704109"/>
              <a:gd name="connsiteY45" fmla="*/ 2036619 h 2056787"/>
              <a:gd name="connsiteX46" fmla="*/ 1163782 w 1704109"/>
              <a:gd name="connsiteY46" fmla="*/ 1801091 h 2056787"/>
              <a:gd name="connsiteX47" fmla="*/ 1233054 w 1704109"/>
              <a:gd name="connsiteY47" fmla="*/ 1731819 h 2056787"/>
              <a:gd name="connsiteX48" fmla="*/ 1316182 w 1704109"/>
              <a:gd name="connsiteY48" fmla="*/ 1704110 h 2056787"/>
              <a:gd name="connsiteX49" fmla="*/ 1385454 w 1704109"/>
              <a:gd name="connsiteY49" fmla="*/ 1676400 h 2056787"/>
              <a:gd name="connsiteX50" fmla="*/ 1565564 w 1704109"/>
              <a:gd name="connsiteY50" fmla="*/ 1648691 h 2056787"/>
              <a:gd name="connsiteX51" fmla="*/ 1607127 w 1704109"/>
              <a:gd name="connsiteY51" fmla="*/ 1634837 h 2056787"/>
              <a:gd name="connsiteX52" fmla="*/ 1662545 w 1704109"/>
              <a:gd name="connsiteY52" fmla="*/ 1620982 h 2056787"/>
              <a:gd name="connsiteX53" fmla="*/ 1676400 w 1704109"/>
              <a:gd name="connsiteY53" fmla="*/ 1579419 h 2056787"/>
              <a:gd name="connsiteX54" fmla="*/ 1704109 w 1704109"/>
              <a:gd name="connsiteY54" fmla="*/ 1537855 h 2056787"/>
              <a:gd name="connsiteX55" fmla="*/ 1676400 w 1704109"/>
              <a:gd name="connsiteY55" fmla="*/ 1440873 h 2056787"/>
              <a:gd name="connsiteX56" fmla="*/ 1634836 w 1704109"/>
              <a:gd name="connsiteY56" fmla="*/ 1413164 h 2056787"/>
              <a:gd name="connsiteX57" fmla="*/ 1593273 w 1704109"/>
              <a:gd name="connsiteY57" fmla="*/ 1330037 h 2056787"/>
              <a:gd name="connsiteX58" fmla="*/ 1565564 w 1704109"/>
              <a:gd name="connsiteY58" fmla="*/ 1288473 h 2056787"/>
              <a:gd name="connsiteX59" fmla="*/ 1551709 w 1704109"/>
              <a:gd name="connsiteY59" fmla="*/ 1246910 h 2056787"/>
              <a:gd name="connsiteX60" fmla="*/ 1524000 w 1704109"/>
              <a:gd name="connsiteY60" fmla="*/ 1191491 h 2056787"/>
              <a:gd name="connsiteX61" fmla="*/ 1510145 w 1704109"/>
              <a:gd name="connsiteY61" fmla="*/ 1136073 h 2056787"/>
              <a:gd name="connsiteX62" fmla="*/ 1496291 w 1704109"/>
              <a:gd name="connsiteY62" fmla="*/ 1094510 h 2056787"/>
              <a:gd name="connsiteX63" fmla="*/ 1510145 w 1704109"/>
              <a:gd name="connsiteY63" fmla="*/ 734291 h 2056787"/>
              <a:gd name="connsiteX64" fmla="*/ 1510145 w 1704109"/>
              <a:gd name="connsiteY64" fmla="*/ 526473 h 2056787"/>
              <a:gd name="connsiteX65" fmla="*/ 1537854 w 1704109"/>
              <a:gd name="connsiteY65" fmla="*/ 401782 h 2056787"/>
              <a:gd name="connsiteX66" fmla="*/ 1565564 w 1704109"/>
              <a:gd name="connsiteY66" fmla="*/ 374073 h 2056787"/>
              <a:gd name="connsiteX67" fmla="*/ 1579418 w 1704109"/>
              <a:gd name="connsiteY67" fmla="*/ 193964 h 2056787"/>
              <a:gd name="connsiteX68" fmla="*/ 1565564 w 1704109"/>
              <a:gd name="connsiteY68" fmla="*/ 152400 h 2056787"/>
              <a:gd name="connsiteX69" fmla="*/ 1524000 w 1704109"/>
              <a:gd name="connsiteY69" fmla="*/ 138546 h 2056787"/>
              <a:gd name="connsiteX70" fmla="*/ 1440873 w 1704109"/>
              <a:gd name="connsiteY70" fmla="*/ 83128 h 2056787"/>
              <a:gd name="connsiteX71" fmla="*/ 1399309 w 1704109"/>
              <a:gd name="connsiteY71" fmla="*/ 55419 h 2056787"/>
              <a:gd name="connsiteX72" fmla="*/ 1274618 w 1704109"/>
              <a:gd name="connsiteY72" fmla="*/ 13855 h 2056787"/>
              <a:gd name="connsiteX73" fmla="*/ 1233054 w 1704109"/>
              <a:gd name="connsiteY73" fmla="*/ 0 h 2056787"/>
              <a:gd name="connsiteX74" fmla="*/ 1163782 w 1704109"/>
              <a:gd name="connsiteY74" fmla="*/ 13855 h 20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04109" h="2056787">
                <a:moveTo>
                  <a:pt x="1163782" y="13855"/>
                </a:moveTo>
                <a:cubicBezTo>
                  <a:pt x="1149927" y="18473"/>
                  <a:pt x="1132545" y="17383"/>
                  <a:pt x="1122218" y="27710"/>
                </a:cubicBezTo>
                <a:cubicBezTo>
                  <a:pt x="1111892" y="38036"/>
                  <a:pt x="1114895" y="56211"/>
                  <a:pt x="1108364" y="69273"/>
                </a:cubicBezTo>
                <a:cubicBezTo>
                  <a:pt x="1100917" y="84166"/>
                  <a:pt x="1089891" y="96982"/>
                  <a:pt x="1080654" y="110837"/>
                </a:cubicBezTo>
                <a:cubicBezTo>
                  <a:pt x="1076036" y="124691"/>
                  <a:pt x="1074313" y="139877"/>
                  <a:pt x="1066800" y="152400"/>
                </a:cubicBezTo>
                <a:cubicBezTo>
                  <a:pt x="1049740" y="180833"/>
                  <a:pt x="1021376" y="186952"/>
                  <a:pt x="997527" y="207819"/>
                </a:cubicBezTo>
                <a:cubicBezTo>
                  <a:pt x="972951" y="229323"/>
                  <a:pt x="951345" y="254000"/>
                  <a:pt x="928254" y="277091"/>
                </a:cubicBezTo>
                <a:cubicBezTo>
                  <a:pt x="914399" y="290946"/>
                  <a:pt x="905279" y="312459"/>
                  <a:pt x="886691" y="318655"/>
                </a:cubicBezTo>
                <a:lnTo>
                  <a:pt x="803564" y="346364"/>
                </a:lnTo>
                <a:cubicBezTo>
                  <a:pt x="789709" y="350982"/>
                  <a:pt x="774151" y="352118"/>
                  <a:pt x="762000" y="360219"/>
                </a:cubicBezTo>
                <a:cubicBezTo>
                  <a:pt x="748145" y="369455"/>
                  <a:pt x="735329" y="380481"/>
                  <a:pt x="720436" y="387928"/>
                </a:cubicBezTo>
                <a:cubicBezTo>
                  <a:pt x="707374" y="394459"/>
                  <a:pt x="692296" y="396029"/>
                  <a:pt x="678873" y="401782"/>
                </a:cubicBezTo>
                <a:cubicBezTo>
                  <a:pt x="659890" y="409918"/>
                  <a:pt x="642437" y="421355"/>
                  <a:pt x="623454" y="429491"/>
                </a:cubicBezTo>
                <a:cubicBezTo>
                  <a:pt x="610031" y="435244"/>
                  <a:pt x="594953" y="436815"/>
                  <a:pt x="581891" y="443346"/>
                </a:cubicBezTo>
                <a:cubicBezTo>
                  <a:pt x="566998" y="450793"/>
                  <a:pt x="555220" y="463608"/>
                  <a:pt x="540327" y="471055"/>
                </a:cubicBezTo>
                <a:cubicBezTo>
                  <a:pt x="425606" y="528416"/>
                  <a:pt x="576318" y="433208"/>
                  <a:pt x="457200" y="512619"/>
                </a:cubicBezTo>
                <a:cubicBezTo>
                  <a:pt x="430227" y="593535"/>
                  <a:pt x="464449" y="519223"/>
                  <a:pt x="401782" y="581891"/>
                </a:cubicBezTo>
                <a:cubicBezTo>
                  <a:pt x="390008" y="593665"/>
                  <a:pt x="385847" y="611681"/>
                  <a:pt x="374073" y="623455"/>
                </a:cubicBezTo>
                <a:cubicBezTo>
                  <a:pt x="362299" y="635229"/>
                  <a:pt x="344954" y="640102"/>
                  <a:pt x="332509" y="651164"/>
                </a:cubicBezTo>
                <a:cubicBezTo>
                  <a:pt x="303221" y="677198"/>
                  <a:pt x="249382" y="734291"/>
                  <a:pt x="249382" y="734291"/>
                </a:cubicBezTo>
                <a:lnTo>
                  <a:pt x="207818" y="858982"/>
                </a:lnTo>
                <a:cubicBezTo>
                  <a:pt x="203200" y="872837"/>
                  <a:pt x="204291" y="890220"/>
                  <a:pt x="193964" y="900546"/>
                </a:cubicBezTo>
                <a:lnTo>
                  <a:pt x="166254" y="928255"/>
                </a:lnTo>
                <a:cubicBezTo>
                  <a:pt x="129310" y="1039092"/>
                  <a:pt x="184727" y="909782"/>
                  <a:pt x="110836" y="983673"/>
                </a:cubicBezTo>
                <a:cubicBezTo>
                  <a:pt x="100509" y="994000"/>
                  <a:pt x="103513" y="1012175"/>
                  <a:pt x="96982" y="1025237"/>
                </a:cubicBezTo>
                <a:cubicBezTo>
                  <a:pt x="89536" y="1040130"/>
                  <a:pt x="76720" y="1051907"/>
                  <a:pt x="69273" y="1066800"/>
                </a:cubicBezTo>
                <a:cubicBezTo>
                  <a:pt x="11910" y="1181525"/>
                  <a:pt x="107122" y="1030807"/>
                  <a:pt x="27709" y="1149928"/>
                </a:cubicBezTo>
                <a:cubicBezTo>
                  <a:pt x="23091" y="1177637"/>
                  <a:pt x="18879" y="1205417"/>
                  <a:pt x="13854" y="1233055"/>
                </a:cubicBezTo>
                <a:cubicBezTo>
                  <a:pt x="9642" y="1256223"/>
                  <a:pt x="0" y="1278780"/>
                  <a:pt x="0" y="1302328"/>
                </a:cubicBezTo>
                <a:cubicBezTo>
                  <a:pt x="0" y="1330419"/>
                  <a:pt x="7041" y="1358203"/>
                  <a:pt x="13854" y="1385455"/>
                </a:cubicBezTo>
                <a:cubicBezTo>
                  <a:pt x="20938" y="1413791"/>
                  <a:pt x="17262" y="1452380"/>
                  <a:pt x="41564" y="1468582"/>
                </a:cubicBezTo>
                <a:lnTo>
                  <a:pt x="83127" y="1496291"/>
                </a:lnTo>
                <a:cubicBezTo>
                  <a:pt x="117953" y="1600767"/>
                  <a:pt x="70974" y="1471984"/>
                  <a:pt x="124691" y="1579419"/>
                </a:cubicBezTo>
                <a:cubicBezTo>
                  <a:pt x="131222" y="1592481"/>
                  <a:pt x="132014" y="1607920"/>
                  <a:pt x="138545" y="1620982"/>
                </a:cubicBezTo>
                <a:cubicBezTo>
                  <a:pt x="151324" y="1646540"/>
                  <a:pt x="184837" y="1688789"/>
                  <a:pt x="207818" y="1704110"/>
                </a:cubicBezTo>
                <a:cubicBezTo>
                  <a:pt x="219969" y="1712211"/>
                  <a:pt x="235527" y="1713346"/>
                  <a:pt x="249382" y="1717964"/>
                </a:cubicBezTo>
                <a:cubicBezTo>
                  <a:pt x="371641" y="1799471"/>
                  <a:pt x="176226" y="1674459"/>
                  <a:pt x="374073" y="1773382"/>
                </a:cubicBezTo>
                <a:cubicBezTo>
                  <a:pt x="528364" y="1850527"/>
                  <a:pt x="334000" y="1758355"/>
                  <a:pt x="484909" y="1814946"/>
                </a:cubicBezTo>
                <a:cubicBezTo>
                  <a:pt x="504247" y="1822198"/>
                  <a:pt x="521344" y="1834519"/>
                  <a:pt x="540327" y="1842655"/>
                </a:cubicBezTo>
                <a:cubicBezTo>
                  <a:pt x="553750" y="1848408"/>
                  <a:pt x="568829" y="1849979"/>
                  <a:pt x="581891" y="1856510"/>
                </a:cubicBezTo>
                <a:cubicBezTo>
                  <a:pt x="672545" y="1901838"/>
                  <a:pt x="573097" y="1864502"/>
                  <a:pt x="665018" y="1925782"/>
                </a:cubicBezTo>
                <a:cubicBezTo>
                  <a:pt x="677169" y="1933883"/>
                  <a:pt x="692908" y="1934509"/>
                  <a:pt x="706582" y="1939637"/>
                </a:cubicBezTo>
                <a:cubicBezTo>
                  <a:pt x="729868" y="1948369"/>
                  <a:pt x="751861" y="1960803"/>
                  <a:pt x="775854" y="1967346"/>
                </a:cubicBezTo>
                <a:cubicBezTo>
                  <a:pt x="809651" y="1976563"/>
                  <a:pt x="945169" y="1991974"/>
                  <a:pt x="969818" y="1995055"/>
                </a:cubicBezTo>
                <a:cubicBezTo>
                  <a:pt x="992320" y="2011932"/>
                  <a:pt x="1031537" y="2050473"/>
                  <a:pt x="1066800" y="2050473"/>
                </a:cubicBezTo>
                <a:cubicBezTo>
                  <a:pt x="1085841" y="2050473"/>
                  <a:pt x="1103745" y="2041237"/>
                  <a:pt x="1122218" y="2036619"/>
                </a:cubicBezTo>
                <a:cubicBezTo>
                  <a:pt x="1193610" y="1929530"/>
                  <a:pt x="1118659" y="2056787"/>
                  <a:pt x="1163782" y="1801091"/>
                </a:cubicBezTo>
                <a:cubicBezTo>
                  <a:pt x="1168891" y="1772138"/>
                  <a:pt x="1209473" y="1742300"/>
                  <a:pt x="1233054" y="1731819"/>
                </a:cubicBezTo>
                <a:cubicBezTo>
                  <a:pt x="1259745" y="1719956"/>
                  <a:pt x="1289063" y="1714958"/>
                  <a:pt x="1316182" y="1704110"/>
                </a:cubicBezTo>
                <a:cubicBezTo>
                  <a:pt x="1339273" y="1694873"/>
                  <a:pt x="1361461" y="1682944"/>
                  <a:pt x="1385454" y="1676400"/>
                </a:cubicBezTo>
                <a:cubicBezTo>
                  <a:pt x="1406589" y="1670636"/>
                  <a:pt x="1550283" y="1650874"/>
                  <a:pt x="1565564" y="1648691"/>
                </a:cubicBezTo>
                <a:cubicBezTo>
                  <a:pt x="1579418" y="1644073"/>
                  <a:pt x="1593085" y="1638849"/>
                  <a:pt x="1607127" y="1634837"/>
                </a:cubicBezTo>
                <a:cubicBezTo>
                  <a:pt x="1625436" y="1629606"/>
                  <a:pt x="1647676" y="1632877"/>
                  <a:pt x="1662545" y="1620982"/>
                </a:cubicBezTo>
                <a:cubicBezTo>
                  <a:pt x="1673949" y="1611859"/>
                  <a:pt x="1669869" y="1592481"/>
                  <a:pt x="1676400" y="1579419"/>
                </a:cubicBezTo>
                <a:cubicBezTo>
                  <a:pt x="1683847" y="1564526"/>
                  <a:pt x="1694873" y="1551710"/>
                  <a:pt x="1704109" y="1537855"/>
                </a:cubicBezTo>
                <a:cubicBezTo>
                  <a:pt x="1703205" y="1534238"/>
                  <a:pt x="1683626" y="1449905"/>
                  <a:pt x="1676400" y="1440873"/>
                </a:cubicBezTo>
                <a:cubicBezTo>
                  <a:pt x="1665998" y="1427871"/>
                  <a:pt x="1648691" y="1422400"/>
                  <a:pt x="1634836" y="1413164"/>
                </a:cubicBezTo>
                <a:cubicBezTo>
                  <a:pt x="1555425" y="1294046"/>
                  <a:pt x="1650633" y="1444758"/>
                  <a:pt x="1593273" y="1330037"/>
                </a:cubicBezTo>
                <a:cubicBezTo>
                  <a:pt x="1585826" y="1315144"/>
                  <a:pt x="1573011" y="1303366"/>
                  <a:pt x="1565564" y="1288473"/>
                </a:cubicBezTo>
                <a:cubicBezTo>
                  <a:pt x="1559033" y="1275411"/>
                  <a:pt x="1557462" y="1260333"/>
                  <a:pt x="1551709" y="1246910"/>
                </a:cubicBezTo>
                <a:cubicBezTo>
                  <a:pt x="1543573" y="1227927"/>
                  <a:pt x="1531252" y="1210829"/>
                  <a:pt x="1524000" y="1191491"/>
                </a:cubicBezTo>
                <a:cubicBezTo>
                  <a:pt x="1517314" y="1173662"/>
                  <a:pt x="1515376" y="1154382"/>
                  <a:pt x="1510145" y="1136073"/>
                </a:cubicBezTo>
                <a:cubicBezTo>
                  <a:pt x="1506133" y="1122031"/>
                  <a:pt x="1500909" y="1108364"/>
                  <a:pt x="1496291" y="1094510"/>
                </a:cubicBezTo>
                <a:cubicBezTo>
                  <a:pt x="1500909" y="974437"/>
                  <a:pt x="1503659" y="854278"/>
                  <a:pt x="1510145" y="734291"/>
                </a:cubicBezTo>
                <a:cubicBezTo>
                  <a:pt x="1520531" y="542155"/>
                  <a:pt x="1538311" y="639132"/>
                  <a:pt x="1510145" y="526473"/>
                </a:cubicBezTo>
                <a:cubicBezTo>
                  <a:pt x="1511602" y="519191"/>
                  <a:pt x="1531334" y="414822"/>
                  <a:pt x="1537854" y="401782"/>
                </a:cubicBezTo>
                <a:cubicBezTo>
                  <a:pt x="1543696" y="390099"/>
                  <a:pt x="1556327" y="383309"/>
                  <a:pt x="1565564" y="374073"/>
                </a:cubicBezTo>
                <a:cubicBezTo>
                  <a:pt x="1599578" y="272030"/>
                  <a:pt x="1601900" y="306373"/>
                  <a:pt x="1579418" y="193964"/>
                </a:cubicBezTo>
                <a:cubicBezTo>
                  <a:pt x="1576554" y="179644"/>
                  <a:pt x="1575891" y="162727"/>
                  <a:pt x="1565564" y="152400"/>
                </a:cubicBezTo>
                <a:cubicBezTo>
                  <a:pt x="1555237" y="142073"/>
                  <a:pt x="1537855" y="143164"/>
                  <a:pt x="1524000" y="138546"/>
                </a:cubicBezTo>
                <a:lnTo>
                  <a:pt x="1440873" y="83128"/>
                </a:lnTo>
                <a:cubicBezTo>
                  <a:pt x="1427018" y="73892"/>
                  <a:pt x="1415106" y="60685"/>
                  <a:pt x="1399309" y="55419"/>
                </a:cubicBezTo>
                <a:lnTo>
                  <a:pt x="1274618" y="13855"/>
                </a:lnTo>
                <a:cubicBezTo>
                  <a:pt x="1260763" y="9237"/>
                  <a:pt x="1247658" y="0"/>
                  <a:pt x="1233054" y="0"/>
                </a:cubicBezTo>
                <a:lnTo>
                  <a:pt x="1163782" y="1385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618341">
            <a:off x="3215459" y="3893763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Западно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Сибирская равнина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72000" y="3061855"/>
            <a:ext cx="1524000" cy="2092036"/>
          </a:xfrm>
          <a:custGeom>
            <a:avLst/>
            <a:gdLst>
              <a:gd name="connsiteX0" fmla="*/ 96982 w 1524000"/>
              <a:gd name="connsiteY0" fmla="*/ 471054 h 2092036"/>
              <a:gd name="connsiteX1" fmla="*/ 152400 w 1524000"/>
              <a:gd name="connsiteY1" fmla="*/ 249381 h 2092036"/>
              <a:gd name="connsiteX2" fmla="*/ 221673 w 1524000"/>
              <a:gd name="connsiteY2" fmla="*/ 166254 h 2092036"/>
              <a:gd name="connsiteX3" fmla="*/ 235527 w 1524000"/>
              <a:gd name="connsiteY3" fmla="*/ 124690 h 2092036"/>
              <a:gd name="connsiteX4" fmla="*/ 277091 w 1524000"/>
              <a:gd name="connsiteY4" fmla="*/ 110836 h 2092036"/>
              <a:gd name="connsiteX5" fmla="*/ 318655 w 1524000"/>
              <a:gd name="connsiteY5" fmla="*/ 83127 h 2092036"/>
              <a:gd name="connsiteX6" fmla="*/ 346364 w 1524000"/>
              <a:gd name="connsiteY6" fmla="*/ 41563 h 2092036"/>
              <a:gd name="connsiteX7" fmla="*/ 415636 w 1524000"/>
              <a:gd name="connsiteY7" fmla="*/ 27709 h 2092036"/>
              <a:gd name="connsiteX8" fmla="*/ 484909 w 1524000"/>
              <a:gd name="connsiteY8" fmla="*/ 0 h 2092036"/>
              <a:gd name="connsiteX9" fmla="*/ 651164 w 1524000"/>
              <a:gd name="connsiteY9" fmla="*/ 13854 h 2092036"/>
              <a:gd name="connsiteX10" fmla="*/ 775855 w 1524000"/>
              <a:gd name="connsiteY10" fmla="*/ 124690 h 2092036"/>
              <a:gd name="connsiteX11" fmla="*/ 1052945 w 1524000"/>
              <a:gd name="connsiteY11" fmla="*/ 138545 h 2092036"/>
              <a:gd name="connsiteX12" fmla="*/ 1094509 w 1524000"/>
              <a:gd name="connsiteY12" fmla="*/ 152400 h 2092036"/>
              <a:gd name="connsiteX13" fmla="*/ 1191491 w 1524000"/>
              <a:gd name="connsiteY13" fmla="*/ 221672 h 2092036"/>
              <a:gd name="connsiteX14" fmla="*/ 1288473 w 1524000"/>
              <a:gd name="connsiteY14" fmla="*/ 290945 h 2092036"/>
              <a:gd name="connsiteX15" fmla="*/ 1316182 w 1524000"/>
              <a:gd name="connsiteY15" fmla="*/ 374072 h 2092036"/>
              <a:gd name="connsiteX16" fmla="*/ 1330036 w 1524000"/>
              <a:gd name="connsiteY16" fmla="*/ 706581 h 2092036"/>
              <a:gd name="connsiteX17" fmla="*/ 1357745 w 1524000"/>
              <a:gd name="connsiteY17" fmla="*/ 789709 h 2092036"/>
              <a:gd name="connsiteX18" fmla="*/ 1371600 w 1524000"/>
              <a:gd name="connsiteY18" fmla="*/ 831272 h 2092036"/>
              <a:gd name="connsiteX19" fmla="*/ 1413164 w 1524000"/>
              <a:gd name="connsiteY19" fmla="*/ 872836 h 2092036"/>
              <a:gd name="connsiteX20" fmla="*/ 1440873 w 1524000"/>
              <a:gd name="connsiteY20" fmla="*/ 955963 h 2092036"/>
              <a:gd name="connsiteX21" fmla="*/ 1454727 w 1524000"/>
              <a:gd name="connsiteY21" fmla="*/ 997527 h 2092036"/>
              <a:gd name="connsiteX22" fmla="*/ 1496291 w 1524000"/>
              <a:gd name="connsiteY22" fmla="*/ 1136072 h 2092036"/>
              <a:gd name="connsiteX23" fmla="*/ 1524000 w 1524000"/>
              <a:gd name="connsiteY23" fmla="*/ 1177636 h 2092036"/>
              <a:gd name="connsiteX24" fmla="*/ 1482436 w 1524000"/>
              <a:gd name="connsiteY24" fmla="*/ 1274618 h 2092036"/>
              <a:gd name="connsiteX25" fmla="*/ 1371600 w 1524000"/>
              <a:gd name="connsiteY25" fmla="*/ 1371600 h 2092036"/>
              <a:gd name="connsiteX26" fmla="*/ 1316182 w 1524000"/>
              <a:gd name="connsiteY26" fmla="*/ 1454727 h 2092036"/>
              <a:gd name="connsiteX27" fmla="*/ 1288473 w 1524000"/>
              <a:gd name="connsiteY27" fmla="*/ 1496290 h 2092036"/>
              <a:gd name="connsiteX28" fmla="*/ 1260764 w 1524000"/>
              <a:gd name="connsiteY28" fmla="*/ 1524000 h 2092036"/>
              <a:gd name="connsiteX29" fmla="*/ 1205345 w 1524000"/>
              <a:gd name="connsiteY29" fmla="*/ 1620981 h 2092036"/>
              <a:gd name="connsiteX30" fmla="*/ 1177636 w 1524000"/>
              <a:gd name="connsiteY30" fmla="*/ 1717963 h 2092036"/>
              <a:gd name="connsiteX31" fmla="*/ 1149927 w 1524000"/>
              <a:gd name="connsiteY31" fmla="*/ 1759527 h 2092036"/>
              <a:gd name="connsiteX32" fmla="*/ 1136073 w 1524000"/>
              <a:gd name="connsiteY32" fmla="*/ 1814945 h 2092036"/>
              <a:gd name="connsiteX33" fmla="*/ 1094509 w 1524000"/>
              <a:gd name="connsiteY33" fmla="*/ 1856509 h 2092036"/>
              <a:gd name="connsiteX34" fmla="*/ 969818 w 1524000"/>
              <a:gd name="connsiteY34" fmla="*/ 1939636 h 2092036"/>
              <a:gd name="connsiteX35" fmla="*/ 928255 w 1524000"/>
              <a:gd name="connsiteY35" fmla="*/ 1967345 h 2092036"/>
              <a:gd name="connsiteX36" fmla="*/ 900545 w 1524000"/>
              <a:gd name="connsiteY36" fmla="*/ 1995054 h 2092036"/>
              <a:gd name="connsiteX37" fmla="*/ 858982 w 1524000"/>
              <a:gd name="connsiteY37" fmla="*/ 2008909 h 2092036"/>
              <a:gd name="connsiteX38" fmla="*/ 831273 w 1524000"/>
              <a:gd name="connsiteY38" fmla="*/ 2050472 h 2092036"/>
              <a:gd name="connsiteX39" fmla="*/ 748145 w 1524000"/>
              <a:gd name="connsiteY39" fmla="*/ 2092036 h 2092036"/>
              <a:gd name="connsiteX40" fmla="*/ 609600 w 1524000"/>
              <a:gd name="connsiteY40" fmla="*/ 2078181 h 2092036"/>
              <a:gd name="connsiteX41" fmla="*/ 568036 w 1524000"/>
              <a:gd name="connsiteY41" fmla="*/ 2064327 h 2092036"/>
              <a:gd name="connsiteX42" fmla="*/ 512618 w 1524000"/>
              <a:gd name="connsiteY42" fmla="*/ 2050472 h 2092036"/>
              <a:gd name="connsiteX43" fmla="*/ 401782 w 1524000"/>
              <a:gd name="connsiteY43" fmla="*/ 1953490 h 2092036"/>
              <a:gd name="connsiteX44" fmla="*/ 360218 w 1524000"/>
              <a:gd name="connsiteY44" fmla="*/ 1870363 h 2092036"/>
              <a:gd name="connsiteX45" fmla="*/ 304800 w 1524000"/>
              <a:gd name="connsiteY45" fmla="*/ 1759527 h 2092036"/>
              <a:gd name="connsiteX46" fmla="*/ 290945 w 1524000"/>
              <a:gd name="connsiteY46" fmla="*/ 1717963 h 2092036"/>
              <a:gd name="connsiteX47" fmla="*/ 235527 w 1524000"/>
              <a:gd name="connsiteY47" fmla="*/ 1676400 h 2092036"/>
              <a:gd name="connsiteX48" fmla="*/ 166255 w 1524000"/>
              <a:gd name="connsiteY48" fmla="*/ 1607127 h 2092036"/>
              <a:gd name="connsiteX49" fmla="*/ 138545 w 1524000"/>
              <a:gd name="connsiteY49" fmla="*/ 1565563 h 2092036"/>
              <a:gd name="connsiteX50" fmla="*/ 96982 w 1524000"/>
              <a:gd name="connsiteY50" fmla="*/ 1537854 h 2092036"/>
              <a:gd name="connsiteX51" fmla="*/ 55418 w 1524000"/>
              <a:gd name="connsiteY51" fmla="*/ 1454727 h 2092036"/>
              <a:gd name="connsiteX52" fmla="*/ 27709 w 1524000"/>
              <a:gd name="connsiteY52" fmla="*/ 1357745 h 2092036"/>
              <a:gd name="connsiteX53" fmla="*/ 0 w 1524000"/>
              <a:gd name="connsiteY53" fmla="*/ 1274618 h 2092036"/>
              <a:gd name="connsiteX54" fmla="*/ 27709 w 1524000"/>
              <a:gd name="connsiteY54" fmla="*/ 872836 h 2092036"/>
              <a:gd name="connsiteX55" fmla="*/ 55418 w 1524000"/>
              <a:gd name="connsiteY55" fmla="*/ 789709 h 2092036"/>
              <a:gd name="connsiteX56" fmla="*/ 96982 w 1524000"/>
              <a:gd name="connsiteY56" fmla="*/ 651163 h 2092036"/>
              <a:gd name="connsiteX57" fmla="*/ 124691 w 1524000"/>
              <a:gd name="connsiteY57" fmla="*/ 609600 h 2092036"/>
              <a:gd name="connsiteX58" fmla="*/ 110836 w 1524000"/>
              <a:gd name="connsiteY58" fmla="*/ 498763 h 2092036"/>
              <a:gd name="connsiteX59" fmla="*/ 96982 w 1524000"/>
              <a:gd name="connsiteY59" fmla="*/ 471054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24000" h="2092036">
                <a:moveTo>
                  <a:pt x="96982" y="471054"/>
                </a:moveTo>
                <a:cubicBezTo>
                  <a:pt x="103909" y="429490"/>
                  <a:pt x="128057" y="285896"/>
                  <a:pt x="152400" y="249381"/>
                </a:cubicBezTo>
                <a:cubicBezTo>
                  <a:pt x="190978" y="191515"/>
                  <a:pt x="168335" y="219592"/>
                  <a:pt x="221673" y="166254"/>
                </a:cubicBezTo>
                <a:cubicBezTo>
                  <a:pt x="226291" y="152399"/>
                  <a:pt x="225200" y="135017"/>
                  <a:pt x="235527" y="124690"/>
                </a:cubicBezTo>
                <a:cubicBezTo>
                  <a:pt x="245854" y="114363"/>
                  <a:pt x="264029" y="117367"/>
                  <a:pt x="277091" y="110836"/>
                </a:cubicBezTo>
                <a:cubicBezTo>
                  <a:pt x="291984" y="103390"/>
                  <a:pt x="304800" y="92363"/>
                  <a:pt x="318655" y="83127"/>
                </a:cubicBezTo>
                <a:cubicBezTo>
                  <a:pt x="327891" y="69272"/>
                  <a:pt x="331907" y="49824"/>
                  <a:pt x="346364" y="41563"/>
                </a:cubicBezTo>
                <a:cubicBezTo>
                  <a:pt x="366809" y="29880"/>
                  <a:pt x="393081" y="34475"/>
                  <a:pt x="415636" y="27709"/>
                </a:cubicBezTo>
                <a:cubicBezTo>
                  <a:pt x="439457" y="20563"/>
                  <a:pt x="461818" y="9236"/>
                  <a:pt x="484909" y="0"/>
                </a:cubicBezTo>
                <a:cubicBezTo>
                  <a:pt x="540327" y="4618"/>
                  <a:pt x="596633" y="2948"/>
                  <a:pt x="651164" y="13854"/>
                </a:cubicBezTo>
                <a:cubicBezTo>
                  <a:pt x="700694" y="23760"/>
                  <a:pt x="738937" y="122844"/>
                  <a:pt x="775855" y="124690"/>
                </a:cubicBezTo>
                <a:lnTo>
                  <a:pt x="1052945" y="138545"/>
                </a:lnTo>
                <a:cubicBezTo>
                  <a:pt x="1066800" y="143163"/>
                  <a:pt x="1081447" y="145869"/>
                  <a:pt x="1094509" y="152400"/>
                </a:cubicBezTo>
                <a:cubicBezTo>
                  <a:pt x="1123820" y="167056"/>
                  <a:pt x="1166386" y="205982"/>
                  <a:pt x="1191491" y="221672"/>
                </a:cubicBezTo>
                <a:cubicBezTo>
                  <a:pt x="1288747" y="282457"/>
                  <a:pt x="1209239" y="211711"/>
                  <a:pt x="1288473" y="290945"/>
                </a:cubicBezTo>
                <a:cubicBezTo>
                  <a:pt x="1297709" y="318654"/>
                  <a:pt x="1314966" y="344889"/>
                  <a:pt x="1316182" y="374072"/>
                </a:cubicBezTo>
                <a:cubicBezTo>
                  <a:pt x="1320800" y="484908"/>
                  <a:pt x="1318998" y="596199"/>
                  <a:pt x="1330036" y="706581"/>
                </a:cubicBezTo>
                <a:cubicBezTo>
                  <a:pt x="1332942" y="735644"/>
                  <a:pt x="1348508" y="762000"/>
                  <a:pt x="1357745" y="789709"/>
                </a:cubicBezTo>
                <a:cubicBezTo>
                  <a:pt x="1362363" y="803563"/>
                  <a:pt x="1361274" y="820946"/>
                  <a:pt x="1371600" y="831272"/>
                </a:cubicBezTo>
                <a:lnTo>
                  <a:pt x="1413164" y="872836"/>
                </a:lnTo>
                <a:lnTo>
                  <a:pt x="1440873" y="955963"/>
                </a:lnTo>
                <a:cubicBezTo>
                  <a:pt x="1445491" y="969818"/>
                  <a:pt x="1451185" y="983359"/>
                  <a:pt x="1454727" y="997527"/>
                </a:cubicBezTo>
                <a:cubicBezTo>
                  <a:pt x="1462472" y="1028505"/>
                  <a:pt x="1482800" y="1115835"/>
                  <a:pt x="1496291" y="1136072"/>
                </a:cubicBezTo>
                <a:lnTo>
                  <a:pt x="1524000" y="1177636"/>
                </a:lnTo>
                <a:cubicBezTo>
                  <a:pt x="1513401" y="1220031"/>
                  <a:pt x="1514328" y="1242725"/>
                  <a:pt x="1482436" y="1274618"/>
                </a:cubicBezTo>
                <a:cubicBezTo>
                  <a:pt x="1409204" y="1347851"/>
                  <a:pt x="1461469" y="1236796"/>
                  <a:pt x="1371600" y="1371600"/>
                </a:cubicBezTo>
                <a:lnTo>
                  <a:pt x="1316182" y="1454727"/>
                </a:lnTo>
                <a:cubicBezTo>
                  <a:pt x="1306946" y="1468581"/>
                  <a:pt x="1300247" y="1484516"/>
                  <a:pt x="1288473" y="1496290"/>
                </a:cubicBezTo>
                <a:cubicBezTo>
                  <a:pt x="1279237" y="1505527"/>
                  <a:pt x="1268924" y="1513800"/>
                  <a:pt x="1260764" y="1524000"/>
                </a:cubicBezTo>
                <a:cubicBezTo>
                  <a:pt x="1234654" y="1556638"/>
                  <a:pt x="1224309" y="1583055"/>
                  <a:pt x="1205345" y="1620981"/>
                </a:cubicBezTo>
                <a:cubicBezTo>
                  <a:pt x="1200904" y="1638744"/>
                  <a:pt x="1187577" y="1698082"/>
                  <a:pt x="1177636" y="1717963"/>
                </a:cubicBezTo>
                <a:cubicBezTo>
                  <a:pt x="1170189" y="1732856"/>
                  <a:pt x="1159163" y="1745672"/>
                  <a:pt x="1149927" y="1759527"/>
                </a:cubicBezTo>
                <a:cubicBezTo>
                  <a:pt x="1145309" y="1778000"/>
                  <a:pt x="1145520" y="1798413"/>
                  <a:pt x="1136073" y="1814945"/>
                </a:cubicBezTo>
                <a:cubicBezTo>
                  <a:pt x="1126352" y="1831957"/>
                  <a:pt x="1109975" y="1844480"/>
                  <a:pt x="1094509" y="1856509"/>
                </a:cubicBezTo>
                <a:cubicBezTo>
                  <a:pt x="1094499" y="1856517"/>
                  <a:pt x="990605" y="1925778"/>
                  <a:pt x="969818" y="1939636"/>
                </a:cubicBezTo>
                <a:cubicBezTo>
                  <a:pt x="955964" y="1948872"/>
                  <a:pt x="940029" y="1955571"/>
                  <a:pt x="928255" y="1967345"/>
                </a:cubicBezTo>
                <a:cubicBezTo>
                  <a:pt x="919018" y="1976581"/>
                  <a:pt x="911746" y="1988333"/>
                  <a:pt x="900545" y="1995054"/>
                </a:cubicBezTo>
                <a:cubicBezTo>
                  <a:pt x="888022" y="2002568"/>
                  <a:pt x="872836" y="2004291"/>
                  <a:pt x="858982" y="2008909"/>
                </a:cubicBezTo>
                <a:cubicBezTo>
                  <a:pt x="849746" y="2022763"/>
                  <a:pt x="843047" y="2038698"/>
                  <a:pt x="831273" y="2050472"/>
                </a:cubicBezTo>
                <a:cubicBezTo>
                  <a:pt x="804416" y="2077329"/>
                  <a:pt x="781949" y="2080768"/>
                  <a:pt x="748145" y="2092036"/>
                </a:cubicBezTo>
                <a:cubicBezTo>
                  <a:pt x="701963" y="2087418"/>
                  <a:pt x="655472" y="2085238"/>
                  <a:pt x="609600" y="2078181"/>
                </a:cubicBezTo>
                <a:cubicBezTo>
                  <a:pt x="595166" y="2075960"/>
                  <a:pt x="582078" y="2068339"/>
                  <a:pt x="568036" y="2064327"/>
                </a:cubicBezTo>
                <a:cubicBezTo>
                  <a:pt x="549727" y="2059096"/>
                  <a:pt x="531091" y="2055090"/>
                  <a:pt x="512618" y="2050472"/>
                </a:cubicBezTo>
                <a:cubicBezTo>
                  <a:pt x="431571" y="1969426"/>
                  <a:pt x="470516" y="1999315"/>
                  <a:pt x="401782" y="1953490"/>
                </a:cubicBezTo>
                <a:cubicBezTo>
                  <a:pt x="341060" y="1862408"/>
                  <a:pt x="401189" y="1960498"/>
                  <a:pt x="360218" y="1870363"/>
                </a:cubicBezTo>
                <a:cubicBezTo>
                  <a:pt x="343125" y="1832759"/>
                  <a:pt x="317862" y="1798713"/>
                  <a:pt x="304800" y="1759527"/>
                </a:cubicBezTo>
                <a:cubicBezTo>
                  <a:pt x="300182" y="1745672"/>
                  <a:pt x="300294" y="1729182"/>
                  <a:pt x="290945" y="1717963"/>
                </a:cubicBezTo>
                <a:cubicBezTo>
                  <a:pt x="276163" y="1700224"/>
                  <a:pt x="252785" y="1691741"/>
                  <a:pt x="235527" y="1676400"/>
                </a:cubicBezTo>
                <a:cubicBezTo>
                  <a:pt x="211120" y="1654705"/>
                  <a:pt x="184369" y="1634298"/>
                  <a:pt x="166255" y="1607127"/>
                </a:cubicBezTo>
                <a:cubicBezTo>
                  <a:pt x="157018" y="1593272"/>
                  <a:pt x="150319" y="1577337"/>
                  <a:pt x="138545" y="1565563"/>
                </a:cubicBezTo>
                <a:cubicBezTo>
                  <a:pt x="126771" y="1553789"/>
                  <a:pt x="110836" y="1547090"/>
                  <a:pt x="96982" y="1537854"/>
                </a:cubicBezTo>
                <a:cubicBezTo>
                  <a:pt x="62155" y="1433374"/>
                  <a:pt x="109136" y="1562165"/>
                  <a:pt x="55418" y="1454727"/>
                </a:cubicBezTo>
                <a:cubicBezTo>
                  <a:pt x="43781" y="1431453"/>
                  <a:pt x="34365" y="1379932"/>
                  <a:pt x="27709" y="1357745"/>
                </a:cubicBezTo>
                <a:cubicBezTo>
                  <a:pt x="19316" y="1329769"/>
                  <a:pt x="0" y="1274618"/>
                  <a:pt x="0" y="1274618"/>
                </a:cubicBezTo>
                <a:cubicBezTo>
                  <a:pt x="1585" y="1246092"/>
                  <a:pt x="15569" y="941630"/>
                  <a:pt x="27709" y="872836"/>
                </a:cubicBezTo>
                <a:cubicBezTo>
                  <a:pt x="32785" y="844073"/>
                  <a:pt x="48334" y="818045"/>
                  <a:pt x="55418" y="789709"/>
                </a:cubicBezTo>
                <a:cubicBezTo>
                  <a:pt x="63163" y="758731"/>
                  <a:pt x="83490" y="671400"/>
                  <a:pt x="96982" y="651163"/>
                </a:cubicBezTo>
                <a:lnTo>
                  <a:pt x="124691" y="609600"/>
                </a:lnTo>
                <a:cubicBezTo>
                  <a:pt x="120073" y="572654"/>
                  <a:pt x="117496" y="535396"/>
                  <a:pt x="110836" y="498763"/>
                </a:cubicBezTo>
                <a:cubicBezTo>
                  <a:pt x="95522" y="414533"/>
                  <a:pt x="90055" y="512618"/>
                  <a:pt x="96982" y="47105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364331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Средне-Сибирское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плоскогорье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88031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714356"/>
            <a:ext cx="4214842" cy="2946817"/>
          </a:xfrm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321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Холмистая равнина</a:t>
            </a:r>
            <a:endParaRPr lang="ru-RU" sz="2800" dirty="0"/>
          </a:p>
        </p:txBody>
      </p:sp>
      <p:pic>
        <p:nvPicPr>
          <p:cNvPr id="5" name="Содержимое 3" descr="normal_yarans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714356"/>
            <a:ext cx="3925790" cy="2928958"/>
          </a:xfrm>
          <a:prstGeom prst="rect">
            <a:avLst/>
          </a:prstGeom>
        </p:spPr>
      </p:pic>
      <p:pic>
        <p:nvPicPr>
          <p:cNvPr id="7" name="Содержимое 3" descr="normal_yarans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714752"/>
            <a:ext cx="4161323" cy="2927655"/>
          </a:xfrm>
          <a:prstGeom prst="rect">
            <a:avLst/>
          </a:prstGeom>
        </p:spPr>
      </p:pic>
      <p:pic>
        <p:nvPicPr>
          <p:cNvPr id="6" name="Содержимое 3" descr="normal_yaransk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714752"/>
            <a:ext cx="3929090" cy="291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России</a:t>
            </a:r>
            <a:endParaRPr lang="ru-RU" dirty="0"/>
          </a:p>
        </p:txBody>
      </p:sp>
      <p:pic>
        <p:nvPicPr>
          <p:cNvPr id="4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57224" y="1571612"/>
            <a:ext cx="7432955" cy="4708525"/>
          </a:xfrm>
        </p:spPr>
      </p:pic>
      <p:sp>
        <p:nvSpPr>
          <p:cNvPr id="5" name="Полилиния 4"/>
          <p:cNvSpPr/>
          <p:nvPr/>
        </p:nvSpPr>
        <p:spPr>
          <a:xfrm>
            <a:off x="2285984" y="3357562"/>
            <a:ext cx="1524000" cy="1491502"/>
          </a:xfrm>
          <a:custGeom>
            <a:avLst/>
            <a:gdLst>
              <a:gd name="connsiteX0" fmla="*/ 1482436 w 1524000"/>
              <a:gd name="connsiteY0" fmla="*/ 8051 h 1491502"/>
              <a:gd name="connsiteX1" fmla="*/ 1440872 w 1524000"/>
              <a:gd name="connsiteY1" fmla="*/ 21906 h 1491502"/>
              <a:gd name="connsiteX2" fmla="*/ 1357745 w 1524000"/>
              <a:gd name="connsiteY2" fmla="*/ 77324 h 1491502"/>
              <a:gd name="connsiteX3" fmla="*/ 1274618 w 1524000"/>
              <a:gd name="connsiteY3" fmla="*/ 105033 h 1491502"/>
              <a:gd name="connsiteX4" fmla="*/ 1233054 w 1524000"/>
              <a:gd name="connsiteY4" fmla="*/ 118887 h 1491502"/>
              <a:gd name="connsiteX5" fmla="*/ 1108363 w 1524000"/>
              <a:gd name="connsiteY5" fmla="*/ 132742 h 1491502"/>
              <a:gd name="connsiteX6" fmla="*/ 1066800 w 1524000"/>
              <a:gd name="connsiteY6" fmla="*/ 146597 h 1491502"/>
              <a:gd name="connsiteX7" fmla="*/ 1011381 w 1524000"/>
              <a:gd name="connsiteY7" fmla="*/ 160451 h 1491502"/>
              <a:gd name="connsiteX8" fmla="*/ 928254 w 1524000"/>
              <a:gd name="connsiteY8" fmla="*/ 188160 h 1491502"/>
              <a:gd name="connsiteX9" fmla="*/ 886691 w 1524000"/>
              <a:gd name="connsiteY9" fmla="*/ 215869 h 1491502"/>
              <a:gd name="connsiteX10" fmla="*/ 858981 w 1524000"/>
              <a:gd name="connsiteY10" fmla="*/ 243578 h 1491502"/>
              <a:gd name="connsiteX11" fmla="*/ 775854 w 1524000"/>
              <a:gd name="connsiteY11" fmla="*/ 271287 h 1491502"/>
              <a:gd name="connsiteX12" fmla="*/ 734291 w 1524000"/>
              <a:gd name="connsiteY12" fmla="*/ 298997 h 1491502"/>
              <a:gd name="connsiteX13" fmla="*/ 720436 w 1524000"/>
              <a:gd name="connsiteY13" fmla="*/ 340560 h 1491502"/>
              <a:gd name="connsiteX14" fmla="*/ 692727 w 1524000"/>
              <a:gd name="connsiteY14" fmla="*/ 382124 h 1491502"/>
              <a:gd name="connsiteX15" fmla="*/ 678872 w 1524000"/>
              <a:gd name="connsiteY15" fmla="*/ 423687 h 1491502"/>
              <a:gd name="connsiteX16" fmla="*/ 637309 w 1524000"/>
              <a:gd name="connsiteY16" fmla="*/ 437542 h 1491502"/>
              <a:gd name="connsiteX17" fmla="*/ 609600 w 1524000"/>
              <a:gd name="connsiteY17" fmla="*/ 492960 h 1491502"/>
              <a:gd name="connsiteX18" fmla="*/ 568036 w 1524000"/>
              <a:gd name="connsiteY18" fmla="*/ 506815 h 1491502"/>
              <a:gd name="connsiteX19" fmla="*/ 526472 w 1524000"/>
              <a:gd name="connsiteY19" fmla="*/ 534524 h 1491502"/>
              <a:gd name="connsiteX20" fmla="*/ 457200 w 1524000"/>
              <a:gd name="connsiteY20" fmla="*/ 617651 h 1491502"/>
              <a:gd name="connsiteX21" fmla="*/ 401781 w 1524000"/>
              <a:gd name="connsiteY21" fmla="*/ 700778 h 1491502"/>
              <a:gd name="connsiteX22" fmla="*/ 374072 w 1524000"/>
              <a:gd name="connsiteY22" fmla="*/ 742342 h 1491502"/>
              <a:gd name="connsiteX23" fmla="*/ 332509 w 1524000"/>
              <a:gd name="connsiteY23" fmla="*/ 770051 h 1491502"/>
              <a:gd name="connsiteX24" fmla="*/ 304800 w 1524000"/>
              <a:gd name="connsiteY24" fmla="*/ 811615 h 1491502"/>
              <a:gd name="connsiteX25" fmla="*/ 263236 w 1524000"/>
              <a:gd name="connsiteY25" fmla="*/ 839324 h 1491502"/>
              <a:gd name="connsiteX26" fmla="*/ 249381 w 1524000"/>
              <a:gd name="connsiteY26" fmla="*/ 880887 h 1491502"/>
              <a:gd name="connsiteX27" fmla="*/ 166254 w 1524000"/>
              <a:gd name="connsiteY27" fmla="*/ 936306 h 1491502"/>
              <a:gd name="connsiteX28" fmla="*/ 138545 w 1524000"/>
              <a:gd name="connsiteY28" fmla="*/ 977869 h 1491502"/>
              <a:gd name="connsiteX29" fmla="*/ 124691 w 1524000"/>
              <a:gd name="connsiteY29" fmla="*/ 1019433 h 1491502"/>
              <a:gd name="connsiteX30" fmla="*/ 55418 w 1524000"/>
              <a:gd name="connsiteY30" fmla="*/ 1074851 h 1491502"/>
              <a:gd name="connsiteX31" fmla="*/ 13854 w 1524000"/>
              <a:gd name="connsiteY31" fmla="*/ 1157978 h 1491502"/>
              <a:gd name="connsiteX32" fmla="*/ 0 w 1524000"/>
              <a:gd name="connsiteY32" fmla="*/ 1199542 h 1491502"/>
              <a:gd name="connsiteX33" fmla="*/ 13854 w 1524000"/>
              <a:gd name="connsiteY33" fmla="*/ 1296524 h 1491502"/>
              <a:gd name="connsiteX34" fmla="*/ 55418 w 1524000"/>
              <a:gd name="connsiteY34" fmla="*/ 1365797 h 1491502"/>
              <a:gd name="connsiteX35" fmla="*/ 96981 w 1524000"/>
              <a:gd name="connsiteY35" fmla="*/ 1379651 h 1491502"/>
              <a:gd name="connsiteX36" fmla="*/ 346363 w 1524000"/>
              <a:gd name="connsiteY36" fmla="*/ 1435069 h 1491502"/>
              <a:gd name="connsiteX37" fmla="*/ 429491 w 1524000"/>
              <a:gd name="connsiteY37" fmla="*/ 1393506 h 1491502"/>
              <a:gd name="connsiteX38" fmla="*/ 457200 w 1524000"/>
              <a:gd name="connsiteY38" fmla="*/ 1310378 h 1491502"/>
              <a:gd name="connsiteX39" fmla="*/ 484909 w 1524000"/>
              <a:gd name="connsiteY39" fmla="*/ 1268815 h 1491502"/>
              <a:gd name="connsiteX40" fmla="*/ 526472 w 1524000"/>
              <a:gd name="connsiteY40" fmla="*/ 1185687 h 1491502"/>
              <a:gd name="connsiteX41" fmla="*/ 540327 w 1524000"/>
              <a:gd name="connsiteY41" fmla="*/ 1144124 h 1491502"/>
              <a:gd name="connsiteX42" fmla="*/ 595745 w 1524000"/>
              <a:gd name="connsiteY42" fmla="*/ 1060997 h 1491502"/>
              <a:gd name="connsiteX43" fmla="*/ 623454 w 1524000"/>
              <a:gd name="connsiteY43" fmla="*/ 1019433 h 1491502"/>
              <a:gd name="connsiteX44" fmla="*/ 651163 w 1524000"/>
              <a:gd name="connsiteY44" fmla="*/ 977869 h 1491502"/>
              <a:gd name="connsiteX45" fmla="*/ 692727 w 1524000"/>
              <a:gd name="connsiteY45" fmla="*/ 894742 h 1491502"/>
              <a:gd name="connsiteX46" fmla="*/ 734291 w 1524000"/>
              <a:gd name="connsiteY46" fmla="*/ 811615 h 1491502"/>
              <a:gd name="connsiteX47" fmla="*/ 775854 w 1524000"/>
              <a:gd name="connsiteY47" fmla="*/ 728487 h 1491502"/>
              <a:gd name="connsiteX48" fmla="*/ 817418 w 1524000"/>
              <a:gd name="connsiteY48" fmla="*/ 686924 h 1491502"/>
              <a:gd name="connsiteX49" fmla="*/ 914400 w 1524000"/>
              <a:gd name="connsiteY49" fmla="*/ 576087 h 1491502"/>
              <a:gd name="connsiteX50" fmla="*/ 955963 w 1524000"/>
              <a:gd name="connsiteY50" fmla="*/ 492960 h 1491502"/>
              <a:gd name="connsiteX51" fmla="*/ 983672 w 1524000"/>
              <a:gd name="connsiteY51" fmla="*/ 451397 h 1491502"/>
              <a:gd name="connsiteX52" fmla="*/ 1052945 w 1524000"/>
              <a:gd name="connsiteY52" fmla="*/ 326706 h 1491502"/>
              <a:gd name="connsiteX53" fmla="*/ 1094509 w 1524000"/>
              <a:gd name="connsiteY53" fmla="*/ 298997 h 1491502"/>
              <a:gd name="connsiteX54" fmla="*/ 1163781 w 1524000"/>
              <a:gd name="connsiteY54" fmla="*/ 257433 h 1491502"/>
              <a:gd name="connsiteX55" fmla="*/ 1274618 w 1524000"/>
              <a:gd name="connsiteY55" fmla="*/ 215869 h 1491502"/>
              <a:gd name="connsiteX56" fmla="*/ 1440872 w 1524000"/>
              <a:gd name="connsiteY56" fmla="*/ 174306 h 1491502"/>
              <a:gd name="connsiteX57" fmla="*/ 1482436 w 1524000"/>
              <a:gd name="connsiteY57" fmla="*/ 146597 h 1491502"/>
              <a:gd name="connsiteX58" fmla="*/ 1524000 w 1524000"/>
              <a:gd name="connsiteY58" fmla="*/ 63469 h 1491502"/>
              <a:gd name="connsiteX59" fmla="*/ 1482436 w 1524000"/>
              <a:gd name="connsiteY59" fmla="*/ 8051 h 149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24000" h="1491502">
                <a:moveTo>
                  <a:pt x="1482436" y="8051"/>
                </a:moveTo>
                <a:cubicBezTo>
                  <a:pt x="1468581" y="1124"/>
                  <a:pt x="1453638" y="14814"/>
                  <a:pt x="1440872" y="21906"/>
                </a:cubicBezTo>
                <a:cubicBezTo>
                  <a:pt x="1411761" y="38079"/>
                  <a:pt x="1389338" y="66793"/>
                  <a:pt x="1357745" y="77324"/>
                </a:cubicBezTo>
                <a:lnTo>
                  <a:pt x="1274618" y="105033"/>
                </a:lnTo>
                <a:cubicBezTo>
                  <a:pt x="1260763" y="109651"/>
                  <a:pt x="1247569" y="117274"/>
                  <a:pt x="1233054" y="118887"/>
                </a:cubicBezTo>
                <a:lnTo>
                  <a:pt x="1108363" y="132742"/>
                </a:lnTo>
                <a:cubicBezTo>
                  <a:pt x="1094509" y="137360"/>
                  <a:pt x="1080842" y="142585"/>
                  <a:pt x="1066800" y="146597"/>
                </a:cubicBezTo>
                <a:cubicBezTo>
                  <a:pt x="1048491" y="151828"/>
                  <a:pt x="1029619" y="154980"/>
                  <a:pt x="1011381" y="160451"/>
                </a:cubicBezTo>
                <a:cubicBezTo>
                  <a:pt x="983405" y="168844"/>
                  <a:pt x="928254" y="188160"/>
                  <a:pt x="928254" y="188160"/>
                </a:cubicBezTo>
                <a:cubicBezTo>
                  <a:pt x="914400" y="197396"/>
                  <a:pt x="899693" y="205467"/>
                  <a:pt x="886691" y="215869"/>
                </a:cubicBezTo>
                <a:cubicBezTo>
                  <a:pt x="876491" y="224029"/>
                  <a:pt x="870664" y="237736"/>
                  <a:pt x="858981" y="243578"/>
                </a:cubicBezTo>
                <a:cubicBezTo>
                  <a:pt x="832857" y="256640"/>
                  <a:pt x="775854" y="271287"/>
                  <a:pt x="775854" y="271287"/>
                </a:cubicBezTo>
                <a:cubicBezTo>
                  <a:pt x="762000" y="280524"/>
                  <a:pt x="744693" y="285995"/>
                  <a:pt x="734291" y="298997"/>
                </a:cubicBezTo>
                <a:cubicBezTo>
                  <a:pt x="725168" y="310401"/>
                  <a:pt x="726967" y="327498"/>
                  <a:pt x="720436" y="340560"/>
                </a:cubicBezTo>
                <a:cubicBezTo>
                  <a:pt x="712989" y="355453"/>
                  <a:pt x="700174" y="367231"/>
                  <a:pt x="692727" y="382124"/>
                </a:cubicBezTo>
                <a:cubicBezTo>
                  <a:pt x="686196" y="395186"/>
                  <a:pt x="689198" y="413361"/>
                  <a:pt x="678872" y="423687"/>
                </a:cubicBezTo>
                <a:cubicBezTo>
                  <a:pt x="668546" y="434013"/>
                  <a:pt x="651163" y="432924"/>
                  <a:pt x="637309" y="437542"/>
                </a:cubicBezTo>
                <a:cubicBezTo>
                  <a:pt x="628073" y="456015"/>
                  <a:pt x="624204" y="478356"/>
                  <a:pt x="609600" y="492960"/>
                </a:cubicBezTo>
                <a:cubicBezTo>
                  <a:pt x="599273" y="503287"/>
                  <a:pt x="581098" y="500284"/>
                  <a:pt x="568036" y="506815"/>
                </a:cubicBezTo>
                <a:cubicBezTo>
                  <a:pt x="553143" y="514262"/>
                  <a:pt x="540327" y="525288"/>
                  <a:pt x="526472" y="534524"/>
                </a:cubicBezTo>
                <a:cubicBezTo>
                  <a:pt x="427459" y="683042"/>
                  <a:pt x="581652" y="457642"/>
                  <a:pt x="457200" y="617651"/>
                </a:cubicBezTo>
                <a:cubicBezTo>
                  <a:pt x="436754" y="643938"/>
                  <a:pt x="420254" y="673069"/>
                  <a:pt x="401781" y="700778"/>
                </a:cubicBezTo>
                <a:cubicBezTo>
                  <a:pt x="392545" y="714633"/>
                  <a:pt x="387927" y="733106"/>
                  <a:pt x="374072" y="742342"/>
                </a:cubicBezTo>
                <a:lnTo>
                  <a:pt x="332509" y="770051"/>
                </a:lnTo>
                <a:cubicBezTo>
                  <a:pt x="323273" y="783906"/>
                  <a:pt x="316574" y="799841"/>
                  <a:pt x="304800" y="811615"/>
                </a:cubicBezTo>
                <a:cubicBezTo>
                  <a:pt x="293026" y="823389"/>
                  <a:pt x="273638" y="826322"/>
                  <a:pt x="263236" y="839324"/>
                </a:cubicBezTo>
                <a:cubicBezTo>
                  <a:pt x="254113" y="850728"/>
                  <a:pt x="259707" y="870561"/>
                  <a:pt x="249381" y="880887"/>
                </a:cubicBezTo>
                <a:cubicBezTo>
                  <a:pt x="225833" y="904435"/>
                  <a:pt x="166254" y="936306"/>
                  <a:pt x="166254" y="936306"/>
                </a:cubicBezTo>
                <a:cubicBezTo>
                  <a:pt x="157018" y="950160"/>
                  <a:pt x="145991" y="962976"/>
                  <a:pt x="138545" y="977869"/>
                </a:cubicBezTo>
                <a:cubicBezTo>
                  <a:pt x="132014" y="990931"/>
                  <a:pt x="132205" y="1006910"/>
                  <a:pt x="124691" y="1019433"/>
                </a:cubicBezTo>
                <a:cubicBezTo>
                  <a:pt x="111531" y="1041366"/>
                  <a:pt x="74293" y="1062267"/>
                  <a:pt x="55418" y="1074851"/>
                </a:cubicBezTo>
                <a:cubicBezTo>
                  <a:pt x="20591" y="1179331"/>
                  <a:pt x="67572" y="1050540"/>
                  <a:pt x="13854" y="1157978"/>
                </a:cubicBezTo>
                <a:cubicBezTo>
                  <a:pt x="7323" y="1171040"/>
                  <a:pt x="4618" y="1185687"/>
                  <a:pt x="0" y="1199542"/>
                </a:cubicBezTo>
                <a:cubicBezTo>
                  <a:pt x="4618" y="1231869"/>
                  <a:pt x="7450" y="1264503"/>
                  <a:pt x="13854" y="1296524"/>
                </a:cubicBezTo>
                <a:cubicBezTo>
                  <a:pt x="19798" y="1326243"/>
                  <a:pt x="28154" y="1349438"/>
                  <a:pt x="55418" y="1365797"/>
                </a:cubicBezTo>
                <a:cubicBezTo>
                  <a:pt x="67941" y="1373311"/>
                  <a:pt x="83127" y="1375033"/>
                  <a:pt x="96981" y="1379651"/>
                </a:cubicBezTo>
                <a:cubicBezTo>
                  <a:pt x="208832" y="1491502"/>
                  <a:pt x="133695" y="1451429"/>
                  <a:pt x="346363" y="1435069"/>
                </a:cubicBezTo>
                <a:cubicBezTo>
                  <a:pt x="369010" y="1427520"/>
                  <a:pt x="415355" y="1416123"/>
                  <a:pt x="429491" y="1393506"/>
                </a:cubicBezTo>
                <a:cubicBezTo>
                  <a:pt x="444971" y="1368738"/>
                  <a:pt x="440998" y="1334681"/>
                  <a:pt x="457200" y="1310378"/>
                </a:cubicBezTo>
                <a:lnTo>
                  <a:pt x="484909" y="1268815"/>
                </a:lnTo>
                <a:cubicBezTo>
                  <a:pt x="519728" y="1164353"/>
                  <a:pt x="472762" y="1293106"/>
                  <a:pt x="526472" y="1185687"/>
                </a:cubicBezTo>
                <a:cubicBezTo>
                  <a:pt x="533003" y="1172625"/>
                  <a:pt x="533235" y="1156890"/>
                  <a:pt x="540327" y="1144124"/>
                </a:cubicBezTo>
                <a:cubicBezTo>
                  <a:pt x="556500" y="1115013"/>
                  <a:pt x="577272" y="1088706"/>
                  <a:pt x="595745" y="1060997"/>
                </a:cubicBezTo>
                <a:lnTo>
                  <a:pt x="623454" y="1019433"/>
                </a:lnTo>
                <a:cubicBezTo>
                  <a:pt x="632690" y="1005578"/>
                  <a:pt x="645897" y="993666"/>
                  <a:pt x="651163" y="977869"/>
                </a:cubicBezTo>
                <a:cubicBezTo>
                  <a:pt x="670284" y="920509"/>
                  <a:pt x="656917" y="948457"/>
                  <a:pt x="692727" y="894742"/>
                </a:cubicBezTo>
                <a:cubicBezTo>
                  <a:pt x="727549" y="790270"/>
                  <a:pt x="680576" y="919045"/>
                  <a:pt x="734291" y="811615"/>
                </a:cubicBezTo>
                <a:cubicBezTo>
                  <a:pt x="765535" y="749128"/>
                  <a:pt x="726220" y="788047"/>
                  <a:pt x="775854" y="728487"/>
                </a:cubicBezTo>
                <a:cubicBezTo>
                  <a:pt x="788397" y="713435"/>
                  <a:pt x="805389" y="702390"/>
                  <a:pt x="817418" y="686924"/>
                </a:cubicBezTo>
                <a:cubicBezTo>
                  <a:pt x="904455" y="575020"/>
                  <a:pt x="833936" y="629731"/>
                  <a:pt x="914400" y="576087"/>
                </a:cubicBezTo>
                <a:cubicBezTo>
                  <a:pt x="993809" y="456974"/>
                  <a:pt x="898604" y="607680"/>
                  <a:pt x="955963" y="492960"/>
                </a:cubicBezTo>
                <a:cubicBezTo>
                  <a:pt x="963409" y="478067"/>
                  <a:pt x="976225" y="466290"/>
                  <a:pt x="983672" y="451397"/>
                </a:cubicBezTo>
                <a:cubicBezTo>
                  <a:pt x="1008937" y="400867"/>
                  <a:pt x="987421" y="370388"/>
                  <a:pt x="1052945" y="326706"/>
                </a:cubicBezTo>
                <a:cubicBezTo>
                  <a:pt x="1066800" y="317470"/>
                  <a:pt x="1081507" y="309399"/>
                  <a:pt x="1094509" y="298997"/>
                </a:cubicBezTo>
                <a:cubicBezTo>
                  <a:pt x="1148847" y="255526"/>
                  <a:pt x="1091600" y="281493"/>
                  <a:pt x="1163781" y="257433"/>
                </a:cubicBezTo>
                <a:cubicBezTo>
                  <a:pt x="1216316" y="204900"/>
                  <a:pt x="1167938" y="242539"/>
                  <a:pt x="1274618" y="215869"/>
                </a:cubicBezTo>
                <a:cubicBezTo>
                  <a:pt x="1494155" y="160984"/>
                  <a:pt x="1223370" y="210555"/>
                  <a:pt x="1440872" y="174306"/>
                </a:cubicBezTo>
                <a:cubicBezTo>
                  <a:pt x="1454727" y="165070"/>
                  <a:pt x="1470662" y="158371"/>
                  <a:pt x="1482436" y="146597"/>
                </a:cubicBezTo>
                <a:cubicBezTo>
                  <a:pt x="1509293" y="119740"/>
                  <a:pt x="1512732" y="97273"/>
                  <a:pt x="1524000" y="63469"/>
                </a:cubicBezTo>
                <a:cubicBezTo>
                  <a:pt x="1502843" y="0"/>
                  <a:pt x="1496291" y="14978"/>
                  <a:pt x="1482436" y="805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8225825">
            <a:off x="2055651" y="3922436"/>
            <a:ext cx="172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Уральские горы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012209" y="4073236"/>
            <a:ext cx="434392" cy="1021831"/>
          </a:xfrm>
          <a:custGeom>
            <a:avLst/>
            <a:gdLst>
              <a:gd name="connsiteX0" fmla="*/ 400955 w 434392"/>
              <a:gd name="connsiteY0" fmla="*/ 748146 h 1021831"/>
              <a:gd name="connsiteX1" fmla="*/ 428664 w 434392"/>
              <a:gd name="connsiteY1" fmla="*/ 665019 h 1021831"/>
              <a:gd name="connsiteX2" fmla="*/ 414809 w 434392"/>
              <a:gd name="connsiteY2" fmla="*/ 595746 h 1021831"/>
              <a:gd name="connsiteX3" fmla="*/ 400955 w 434392"/>
              <a:gd name="connsiteY3" fmla="*/ 554182 h 1021831"/>
              <a:gd name="connsiteX4" fmla="*/ 387100 w 434392"/>
              <a:gd name="connsiteY4" fmla="*/ 484909 h 1021831"/>
              <a:gd name="connsiteX5" fmla="*/ 359391 w 434392"/>
              <a:gd name="connsiteY5" fmla="*/ 401782 h 1021831"/>
              <a:gd name="connsiteX6" fmla="*/ 317827 w 434392"/>
              <a:gd name="connsiteY6" fmla="*/ 263237 h 1021831"/>
              <a:gd name="connsiteX7" fmla="*/ 276264 w 434392"/>
              <a:gd name="connsiteY7" fmla="*/ 138546 h 1021831"/>
              <a:gd name="connsiteX8" fmla="*/ 262409 w 434392"/>
              <a:gd name="connsiteY8" fmla="*/ 96982 h 1021831"/>
              <a:gd name="connsiteX9" fmla="*/ 234700 w 434392"/>
              <a:gd name="connsiteY9" fmla="*/ 55419 h 1021831"/>
              <a:gd name="connsiteX10" fmla="*/ 220846 w 434392"/>
              <a:gd name="connsiteY10" fmla="*/ 13855 h 1021831"/>
              <a:gd name="connsiteX11" fmla="*/ 179282 w 434392"/>
              <a:gd name="connsiteY11" fmla="*/ 0 h 1021831"/>
              <a:gd name="connsiteX12" fmla="*/ 54591 w 434392"/>
              <a:gd name="connsiteY12" fmla="*/ 27709 h 1021831"/>
              <a:gd name="connsiteX13" fmla="*/ 26882 w 434392"/>
              <a:gd name="connsiteY13" fmla="*/ 55419 h 1021831"/>
              <a:gd name="connsiteX14" fmla="*/ 26882 w 434392"/>
              <a:gd name="connsiteY14" fmla="*/ 193964 h 1021831"/>
              <a:gd name="connsiteX15" fmla="*/ 82300 w 434392"/>
              <a:gd name="connsiteY15" fmla="*/ 387928 h 1021831"/>
              <a:gd name="connsiteX16" fmla="*/ 96155 w 434392"/>
              <a:gd name="connsiteY16" fmla="*/ 429491 h 1021831"/>
              <a:gd name="connsiteX17" fmla="*/ 123864 w 434392"/>
              <a:gd name="connsiteY17" fmla="*/ 471055 h 1021831"/>
              <a:gd name="connsiteX18" fmla="*/ 137718 w 434392"/>
              <a:gd name="connsiteY18" fmla="*/ 526473 h 1021831"/>
              <a:gd name="connsiteX19" fmla="*/ 179282 w 434392"/>
              <a:gd name="connsiteY19" fmla="*/ 651164 h 1021831"/>
              <a:gd name="connsiteX20" fmla="*/ 206991 w 434392"/>
              <a:gd name="connsiteY20" fmla="*/ 734291 h 1021831"/>
              <a:gd name="connsiteX21" fmla="*/ 248555 w 434392"/>
              <a:gd name="connsiteY21" fmla="*/ 872837 h 1021831"/>
              <a:gd name="connsiteX22" fmla="*/ 276264 w 434392"/>
              <a:gd name="connsiteY22" fmla="*/ 914400 h 1021831"/>
              <a:gd name="connsiteX23" fmla="*/ 331682 w 434392"/>
              <a:gd name="connsiteY23" fmla="*/ 955964 h 1021831"/>
              <a:gd name="connsiteX24" fmla="*/ 345536 w 434392"/>
              <a:gd name="connsiteY24" fmla="*/ 914400 h 1021831"/>
              <a:gd name="connsiteX25" fmla="*/ 373246 w 434392"/>
              <a:gd name="connsiteY25" fmla="*/ 872837 h 1021831"/>
              <a:gd name="connsiteX26" fmla="*/ 387100 w 434392"/>
              <a:gd name="connsiteY26" fmla="*/ 817419 h 1021831"/>
              <a:gd name="connsiteX27" fmla="*/ 400955 w 434392"/>
              <a:gd name="connsiteY27" fmla="*/ 748146 h 10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4392" h="1021831">
                <a:moveTo>
                  <a:pt x="400955" y="748146"/>
                </a:moveTo>
                <a:cubicBezTo>
                  <a:pt x="407882" y="722746"/>
                  <a:pt x="434392" y="693660"/>
                  <a:pt x="428664" y="665019"/>
                </a:cubicBezTo>
                <a:cubicBezTo>
                  <a:pt x="424046" y="641928"/>
                  <a:pt x="420520" y="618591"/>
                  <a:pt x="414809" y="595746"/>
                </a:cubicBezTo>
                <a:cubicBezTo>
                  <a:pt x="411267" y="581578"/>
                  <a:pt x="404497" y="568350"/>
                  <a:pt x="400955" y="554182"/>
                </a:cubicBezTo>
                <a:cubicBezTo>
                  <a:pt x="395244" y="531337"/>
                  <a:pt x="393296" y="507628"/>
                  <a:pt x="387100" y="484909"/>
                </a:cubicBezTo>
                <a:cubicBezTo>
                  <a:pt x="379415" y="456730"/>
                  <a:pt x="366475" y="430118"/>
                  <a:pt x="359391" y="401782"/>
                </a:cubicBezTo>
                <a:cubicBezTo>
                  <a:pt x="338451" y="318024"/>
                  <a:pt x="351559" y="364435"/>
                  <a:pt x="317827" y="263237"/>
                </a:cubicBezTo>
                <a:lnTo>
                  <a:pt x="276264" y="138546"/>
                </a:lnTo>
                <a:cubicBezTo>
                  <a:pt x="271646" y="124691"/>
                  <a:pt x="270510" y="109133"/>
                  <a:pt x="262409" y="96982"/>
                </a:cubicBezTo>
                <a:lnTo>
                  <a:pt x="234700" y="55419"/>
                </a:lnTo>
                <a:cubicBezTo>
                  <a:pt x="230082" y="41564"/>
                  <a:pt x="231173" y="24182"/>
                  <a:pt x="220846" y="13855"/>
                </a:cubicBezTo>
                <a:cubicBezTo>
                  <a:pt x="210519" y="3528"/>
                  <a:pt x="193886" y="0"/>
                  <a:pt x="179282" y="0"/>
                </a:cubicBezTo>
                <a:cubicBezTo>
                  <a:pt x="130520" y="0"/>
                  <a:pt x="97450" y="13423"/>
                  <a:pt x="54591" y="27709"/>
                </a:cubicBezTo>
                <a:cubicBezTo>
                  <a:pt x="45355" y="36946"/>
                  <a:pt x="33603" y="44218"/>
                  <a:pt x="26882" y="55419"/>
                </a:cubicBezTo>
                <a:cubicBezTo>
                  <a:pt x="0" y="100223"/>
                  <a:pt x="17000" y="144552"/>
                  <a:pt x="26882" y="193964"/>
                </a:cubicBezTo>
                <a:cubicBezTo>
                  <a:pt x="44278" y="280941"/>
                  <a:pt x="55892" y="308704"/>
                  <a:pt x="82300" y="387928"/>
                </a:cubicBezTo>
                <a:cubicBezTo>
                  <a:pt x="86918" y="401782"/>
                  <a:pt x="88054" y="417340"/>
                  <a:pt x="96155" y="429491"/>
                </a:cubicBezTo>
                <a:lnTo>
                  <a:pt x="123864" y="471055"/>
                </a:lnTo>
                <a:cubicBezTo>
                  <a:pt x="128482" y="489528"/>
                  <a:pt x="132247" y="508235"/>
                  <a:pt x="137718" y="526473"/>
                </a:cubicBezTo>
                <a:cubicBezTo>
                  <a:pt x="137727" y="526503"/>
                  <a:pt x="172350" y="630368"/>
                  <a:pt x="179282" y="651164"/>
                </a:cubicBezTo>
                <a:cubicBezTo>
                  <a:pt x="188518" y="678873"/>
                  <a:pt x="199907" y="705955"/>
                  <a:pt x="206991" y="734291"/>
                </a:cubicBezTo>
                <a:cubicBezTo>
                  <a:pt x="214736" y="765268"/>
                  <a:pt x="235065" y="852602"/>
                  <a:pt x="248555" y="872837"/>
                </a:cubicBezTo>
                <a:lnTo>
                  <a:pt x="276264" y="914400"/>
                </a:lnTo>
                <a:cubicBezTo>
                  <a:pt x="309239" y="1013325"/>
                  <a:pt x="287771" y="1021831"/>
                  <a:pt x="331682" y="955964"/>
                </a:cubicBezTo>
                <a:cubicBezTo>
                  <a:pt x="336300" y="942109"/>
                  <a:pt x="339005" y="927462"/>
                  <a:pt x="345536" y="914400"/>
                </a:cubicBezTo>
                <a:cubicBezTo>
                  <a:pt x="352983" y="899507"/>
                  <a:pt x="366687" y="888142"/>
                  <a:pt x="373246" y="872837"/>
                </a:cubicBezTo>
                <a:cubicBezTo>
                  <a:pt x="380747" y="855335"/>
                  <a:pt x="381629" y="835657"/>
                  <a:pt x="387100" y="817419"/>
                </a:cubicBezTo>
                <a:cubicBezTo>
                  <a:pt x="417730" y="715318"/>
                  <a:pt x="394028" y="773546"/>
                  <a:pt x="400955" y="74814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395645">
            <a:off x="666450" y="4234662"/>
            <a:ext cx="11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Кавказские горы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929058" y="5072074"/>
            <a:ext cx="686038" cy="411639"/>
          </a:xfrm>
          <a:custGeom>
            <a:avLst/>
            <a:gdLst>
              <a:gd name="connsiteX0" fmla="*/ 484179 w 686038"/>
              <a:gd name="connsiteY0" fmla="*/ 55418 h 411639"/>
              <a:gd name="connsiteX1" fmla="*/ 401051 w 686038"/>
              <a:gd name="connsiteY1" fmla="*/ 13854 h 411639"/>
              <a:gd name="connsiteX2" fmla="*/ 193233 w 686038"/>
              <a:gd name="connsiteY2" fmla="*/ 41563 h 411639"/>
              <a:gd name="connsiteX3" fmla="*/ 151670 w 686038"/>
              <a:gd name="connsiteY3" fmla="*/ 83127 h 411639"/>
              <a:gd name="connsiteX4" fmla="*/ 110106 w 686038"/>
              <a:gd name="connsiteY4" fmla="*/ 96982 h 411639"/>
              <a:gd name="connsiteX5" fmla="*/ 82397 w 686038"/>
              <a:gd name="connsiteY5" fmla="*/ 138545 h 411639"/>
              <a:gd name="connsiteX6" fmla="*/ 40833 w 686038"/>
              <a:gd name="connsiteY6" fmla="*/ 166254 h 411639"/>
              <a:gd name="connsiteX7" fmla="*/ 26979 w 686038"/>
              <a:gd name="connsiteY7" fmla="*/ 290945 h 411639"/>
              <a:gd name="connsiteX8" fmla="*/ 40833 w 686038"/>
              <a:gd name="connsiteY8" fmla="*/ 332509 h 411639"/>
              <a:gd name="connsiteX9" fmla="*/ 123960 w 686038"/>
              <a:gd name="connsiteY9" fmla="*/ 360218 h 411639"/>
              <a:gd name="connsiteX10" fmla="*/ 234797 w 686038"/>
              <a:gd name="connsiteY10" fmla="*/ 374072 h 411639"/>
              <a:gd name="connsiteX11" fmla="*/ 525742 w 686038"/>
              <a:gd name="connsiteY11" fmla="*/ 360218 h 411639"/>
              <a:gd name="connsiteX12" fmla="*/ 608870 w 686038"/>
              <a:gd name="connsiteY12" fmla="*/ 318654 h 411639"/>
              <a:gd name="connsiteX13" fmla="*/ 636579 w 686038"/>
              <a:gd name="connsiteY13" fmla="*/ 277091 h 411639"/>
              <a:gd name="connsiteX14" fmla="*/ 650433 w 686038"/>
              <a:gd name="connsiteY14" fmla="*/ 124691 h 411639"/>
              <a:gd name="connsiteX15" fmla="*/ 595015 w 686038"/>
              <a:gd name="connsiteY15" fmla="*/ 96982 h 411639"/>
              <a:gd name="connsiteX16" fmla="*/ 511888 w 686038"/>
              <a:gd name="connsiteY16" fmla="*/ 69272 h 411639"/>
              <a:gd name="connsiteX17" fmla="*/ 456470 w 686038"/>
              <a:gd name="connsiteY17" fmla="*/ 0 h 411639"/>
              <a:gd name="connsiteX18" fmla="*/ 414906 w 686038"/>
              <a:gd name="connsiteY18" fmla="*/ 27709 h 411639"/>
              <a:gd name="connsiteX19" fmla="*/ 484179 w 686038"/>
              <a:gd name="connsiteY19" fmla="*/ 55418 h 41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6038" h="411639">
                <a:moveTo>
                  <a:pt x="484179" y="55418"/>
                </a:moveTo>
                <a:cubicBezTo>
                  <a:pt x="481870" y="53109"/>
                  <a:pt x="429730" y="13854"/>
                  <a:pt x="401051" y="13854"/>
                </a:cubicBezTo>
                <a:cubicBezTo>
                  <a:pt x="320069" y="13854"/>
                  <a:pt x="266922" y="26826"/>
                  <a:pt x="193233" y="41563"/>
                </a:cubicBezTo>
                <a:cubicBezTo>
                  <a:pt x="179379" y="55418"/>
                  <a:pt x="167972" y="72259"/>
                  <a:pt x="151670" y="83127"/>
                </a:cubicBezTo>
                <a:cubicBezTo>
                  <a:pt x="139519" y="91228"/>
                  <a:pt x="121510" y="87859"/>
                  <a:pt x="110106" y="96982"/>
                </a:cubicBezTo>
                <a:cubicBezTo>
                  <a:pt x="97104" y="107384"/>
                  <a:pt x="94171" y="126771"/>
                  <a:pt x="82397" y="138545"/>
                </a:cubicBezTo>
                <a:cubicBezTo>
                  <a:pt x="70623" y="150319"/>
                  <a:pt x="54688" y="157018"/>
                  <a:pt x="40833" y="166254"/>
                </a:cubicBezTo>
                <a:cubicBezTo>
                  <a:pt x="0" y="227504"/>
                  <a:pt x="6239" y="197615"/>
                  <a:pt x="26979" y="290945"/>
                </a:cubicBezTo>
                <a:cubicBezTo>
                  <a:pt x="30147" y="305201"/>
                  <a:pt x="28949" y="324021"/>
                  <a:pt x="40833" y="332509"/>
                </a:cubicBezTo>
                <a:cubicBezTo>
                  <a:pt x="64600" y="349486"/>
                  <a:pt x="123960" y="360218"/>
                  <a:pt x="123960" y="360218"/>
                </a:cubicBezTo>
                <a:cubicBezTo>
                  <a:pt x="175383" y="411639"/>
                  <a:pt x="130508" y="381797"/>
                  <a:pt x="234797" y="374072"/>
                </a:cubicBezTo>
                <a:cubicBezTo>
                  <a:pt x="331623" y="366900"/>
                  <a:pt x="428760" y="364836"/>
                  <a:pt x="525742" y="360218"/>
                </a:cubicBezTo>
                <a:cubicBezTo>
                  <a:pt x="559546" y="348950"/>
                  <a:pt x="582013" y="345511"/>
                  <a:pt x="608870" y="318654"/>
                </a:cubicBezTo>
                <a:cubicBezTo>
                  <a:pt x="620644" y="306880"/>
                  <a:pt x="627343" y="290945"/>
                  <a:pt x="636579" y="277091"/>
                </a:cubicBezTo>
                <a:cubicBezTo>
                  <a:pt x="651861" y="231243"/>
                  <a:pt x="686038" y="174538"/>
                  <a:pt x="650433" y="124691"/>
                </a:cubicBezTo>
                <a:cubicBezTo>
                  <a:pt x="638429" y="107885"/>
                  <a:pt x="614191" y="104652"/>
                  <a:pt x="595015" y="96982"/>
                </a:cubicBezTo>
                <a:cubicBezTo>
                  <a:pt x="567896" y="86134"/>
                  <a:pt x="511888" y="69272"/>
                  <a:pt x="511888" y="69272"/>
                </a:cubicBezTo>
                <a:cubicBezTo>
                  <a:pt x="503237" y="43320"/>
                  <a:pt x="498247" y="0"/>
                  <a:pt x="456470" y="0"/>
                </a:cubicBezTo>
                <a:cubicBezTo>
                  <a:pt x="439819" y="0"/>
                  <a:pt x="398255" y="27709"/>
                  <a:pt x="414906" y="27709"/>
                </a:cubicBezTo>
                <a:cubicBezTo>
                  <a:pt x="474454" y="27709"/>
                  <a:pt x="486488" y="57727"/>
                  <a:pt x="484179" y="554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14744" y="50720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Алтай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30436" y="5035672"/>
            <a:ext cx="740822" cy="409164"/>
          </a:xfrm>
          <a:custGeom>
            <a:avLst/>
            <a:gdLst>
              <a:gd name="connsiteX0" fmla="*/ 96982 w 740822"/>
              <a:gd name="connsiteY0" fmla="*/ 118219 h 409164"/>
              <a:gd name="connsiteX1" fmla="*/ 180109 w 740822"/>
              <a:gd name="connsiteY1" fmla="*/ 62801 h 409164"/>
              <a:gd name="connsiteX2" fmla="*/ 290946 w 740822"/>
              <a:gd name="connsiteY2" fmla="*/ 7383 h 409164"/>
              <a:gd name="connsiteX3" fmla="*/ 651164 w 740822"/>
              <a:gd name="connsiteY3" fmla="*/ 48946 h 409164"/>
              <a:gd name="connsiteX4" fmla="*/ 734291 w 740822"/>
              <a:gd name="connsiteY4" fmla="*/ 104364 h 409164"/>
              <a:gd name="connsiteX5" fmla="*/ 720437 w 740822"/>
              <a:gd name="connsiteY5" fmla="*/ 173637 h 409164"/>
              <a:gd name="connsiteX6" fmla="*/ 651164 w 740822"/>
              <a:gd name="connsiteY6" fmla="*/ 242910 h 409164"/>
              <a:gd name="connsiteX7" fmla="*/ 595746 w 740822"/>
              <a:gd name="connsiteY7" fmla="*/ 256764 h 409164"/>
              <a:gd name="connsiteX8" fmla="*/ 554182 w 740822"/>
              <a:gd name="connsiteY8" fmla="*/ 284473 h 409164"/>
              <a:gd name="connsiteX9" fmla="*/ 484909 w 740822"/>
              <a:gd name="connsiteY9" fmla="*/ 339892 h 409164"/>
              <a:gd name="connsiteX10" fmla="*/ 443346 w 740822"/>
              <a:gd name="connsiteY10" fmla="*/ 326037 h 409164"/>
              <a:gd name="connsiteX11" fmla="*/ 374073 w 740822"/>
              <a:gd name="connsiteY11" fmla="*/ 312183 h 409164"/>
              <a:gd name="connsiteX12" fmla="*/ 332509 w 740822"/>
              <a:gd name="connsiteY12" fmla="*/ 284473 h 409164"/>
              <a:gd name="connsiteX13" fmla="*/ 235528 w 740822"/>
              <a:gd name="connsiteY13" fmla="*/ 298328 h 409164"/>
              <a:gd name="connsiteX14" fmla="*/ 221673 w 740822"/>
              <a:gd name="connsiteY14" fmla="*/ 339892 h 409164"/>
              <a:gd name="connsiteX15" fmla="*/ 193964 w 740822"/>
              <a:gd name="connsiteY15" fmla="*/ 381455 h 409164"/>
              <a:gd name="connsiteX16" fmla="*/ 110837 w 740822"/>
              <a:gd name="connsiteY16" fmla="*/ 409164 h 409164"/>
              <a:gd name="connsiteX17" fmla="*/ 0 w 740822"/>
              <a:gd name="connsiteY17" fmla="*/ 339892 h 409164"/>
              <a:gd name="connsiteX18" fmla="*/ 27709 w 740822"/>
              <a:gd name="connsiteY18" fmla="*/ 256764 h 409164"/>
              <a:gd name="connsiteX19" fmla="*/ 83128 w 740822"/>
              <a:gd name="connsiteY19" fmla="*/ 187492 h 409164"/>
              <a:gd name="connsiteX20" fmla="*/ 96982 w 740822"/>
              <a:gd name="connsiteY20" fmla="*/ 118219 h 4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822" h="409164">
                <a:moveTo>
                  <a:pt x="96982" y="118219"/>
                </a:moveTo>
                <a:cubicBezTo>
                  <a:pt x="113146" y="97437"/>
                  <a:pt x="86540" y="116269"/>
                  <a:pt x="180109" y="62801"/>
                </a:cubicBezTo>
                <a:cubicBezTo>
                  <a:pt x="290011" y="0"/>
                  <a:pt x="180760" y="34928"/>
                  <a:pt x="290946" y="7383"/>
                </a:cubicBezTo>
                <a:cubicBezTo>
                  <a:pt x="624149" y="36357"/>
                  <a:pt x="508452" y="1378"/>
                  <a:pt x="651164" y="48946"/>
                </a:cubicBezTo>
                <a:cubicBezTo>
                  <a:pt x="678873" y="67419"/>
                  <a:pt x="740822" y="71709"/>
                  <a:pt x="734291" y="104364"/>
                </a:cubicBezTo>
                <a:cubicBezTo>
                  <a:pt x="729673" y="127455"/>
                  <a:pt x="728705" y="151588"/>
                  <a:pt x="720437" y="173637"/>
                </a:cubicBezTo>
                <a:cubicBezTo>
                  <a:pt x="708646" y="205081"/>
                  <a:pt x="681428" y="229940"/>
                  <a:pt x="651164" y="242910"/>
                </a:cubicBezTo>
                <a:cubicBezTo>
                  <a:pt x="633662" y="250411"/>
                  <a:pt x="614219" y="252146"/>
                  <a:pt x="595746" y="256764"/>
                </a:cubicBezTo>
                <a:cubicBezTo>
                  <a:pt x="581891" y="266000"/>
                  <a:pt x="567184" y="274071"/>
                  <a:pt x="554182" y="284473"/>
                </a:cubicBezTo>
                <a:cubicBezTo>
                  <a:pt x="455474" y="363440"/>
                  <a:pt x="612838" y="254607"/>
                  <a:pt x="484909" y="339892"/>
                </a:cubicBezTo>
                <a:cubicBezTo>
                  <a:pt x="471055" y="335274"/>
                  <a:pt x="457514" y="329579"/>
                  <a:pt x="443346" y="326037"/>
                </a:cubicBezTo>
                <a:cubicBezTo>
                  <a:pt x="420501" y="320326"/>
                  <a:pt x="396122" y="320451"/>
                  <a:pt x="374073" y="312183"/>
                </a:cubicBezTo>
                <a:cubicBezTo>
                  <a:pt x="358482" y="306336"/>
                  <a:pt x="346364" y="293710"/>
                  <a:pt x="332509" y="284473"/>
                </a:cubicBezTo>
                <a:cubicBezTo>
                  <a:pt x="300182" y="289091"/>
                  <a:pt x="264736" y="283724"/>
                  <a:pt x="235528" y="298328"/>
                </a:cubicBezTo>
                <a:cubicBezTo>
                  <a:pt x="222466" y="304859"/>
                  <a:pt x="228204" y="326830"/>
                  <a:pt x="221673" y="339892"/>
                </a:cubicBezTo>
                <a:cubicBezTo>
                  <a:pt x="214226" y="354785"/>
                  <a:pt x="208084" y="372630"/>
                  <a:pt x="193964" y="381455"/>
                </a:cubicBezTo>
                <a:cubicBezTo>
                  <a:pt x="169196" y="396935"/>
                  <a:pt x="110837" y="409164"/>
                  <a:pt x="110837" y="409164"/>
                </a:cubicBezTo>
                <a:cubicBezTo>
                  <a:pt x="11913" y="376190"/>
                  <a:pt x="43911" y="405758"/>
                  <a:pt x="0" y="339892"/>
                </a:cubicBezTo>
                <a:cubicBezTo>
                  <a:pt x="9236" y="312183"/>
                  <a:pt x="7055" y="277417"/>
                  <a:pt x="27709" y="256764"/>
                </a:cubicBezTo>
                <a:cubicBezTo>
                  <a:pt x="48912" y="235561"/>
                  <a:pt x="71476" y="216621"/>
                  <a:pt x="83128" y="187492"/>
                </a:cubicBezTo>
                <a:cubicBezTo>
                  <a:pt x="86558" y="178916"/>
                  <a:pt x="80818" y="139001"/>
                  <a:pt x="96982" y="11821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Саяны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c454_6f4df3c9_XL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0034" y="428604"/>
            <a:ext cx="8429684" cy="6065847"/>
          </a:xfrm>
        </p:spPr>
      </p:pic>
      <p:pic>
        <p:nvPicPr>
          <p:cNvPr id="5" name="Содержимое 3" descr="физическая карта росси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28604"/>
            <a:ext cx="3929090" cy="2857520"/>
          </a:xfrm>
          <a:prstGeom prst="rect">
            <a:avLst/>
          </a:prstGeom>
        </p:spPr>
      </p:pic>
      <p:pic>
        <p:nvPicPr>
          <p:cNvPr id="6" name="Содержимое 3" descr="физическая карта росси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2976" y="3500438"/>
            <a:ext cx="3929090" cy="2948441"/>
          </a:xfrm>
          <a:prstGeom prst="rect">
            <a:avLst/>
          </a:prstGeom>
        </p:spPr>
      </p:pic>
      <p:pic>
        <p:nvPicPr>
          <p:cNvPr id="7" name="Содержимое 3" descr="физическая карта росси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428604"/>
            <a:ext cx="4165194" cy="2786082"/>
          </a:xfrm>
          <a:prstGeom prst="rect">
            <a:avLst/>
          </a:prstGeom>
        </p:spPr>
      </p:pic>
      <p:pic>
        <p:nvPicPr>
          <p:cNvPr id="8" name="Содержимое 10" descr="4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43570" y="3286124"/>
            <a:ext cx="2607487" cy="32191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868" y="285749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Саяны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3571876"/>
            <a:ext cx="18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Кавказские горы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2714620"/>
            <a:ext cx="796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Алтай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6000768"/>
            <a:ext cx="174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Уральские горы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Ovrag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42844" y="1214422"/>
            <a:ext cx="2928958" cy="3549593"/>
          </a:xfrm>
        </p:spPr>
      </p:pic>
      <p:pic>
        <p:nvPicPr>
          <p:cNvPr id="11" name="Содержимое 8" descr="Ovra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7356" y="3143248"/>
            <a:ext cx="2587657" cy="213719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429264"/>
            <a:ext cx="4040188" cy="7508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Крутые, осыпающиеся склоны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43504" y="5000636"/>
            <a:ext cx="3500494" cy="121444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Пологие склоны, поросшие травой, кустарниками и деревьями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10" name="Содержимое 9" descr="0_c027_90799877_XL.jpe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4857752" y="1500174"/>
            <a:ext cx="4041775" cy="3031331"/>
          </a:xfrm>
        </p:spPr>
      </p:pic>
      <p:sp>
        <p:nvSpPr>
          <p:cNvPr id="15" name="Прямоугольник 14"/>
          <p:cNvSpPr/>
          <p:nvPr/>
        </p:nvSpPr>
        <p:spPr>
          <a:xfrm>
            <a:off x="1357290" y="357166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Овраг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428604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Балка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образуется овраг и балка?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Образование </a:t>
            </a:r>
            <a:r>
              <a:rPr lang="ru-RU" sz="3200" b="1" dirty="0" smtClean="0">
                <a:solidFill>
                  <a:srgbClr val="FFFF00"/>
                </a:solidFill>
              </a:rPr>
              <a:t>оврага</a:t>
            </a:r>
            <a:r>
              <a:rPr lang="ru-RU" dirty="0" smtClean="0"/>
              <a:t> начинается с  маленькой рытвины, бороздки на поверхности почвы. Потоки талой и дождевой воды размывают её, и поэтому овраг постепенно увеличивается.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 временем (через много лет) склоны оврага становятся пологими, зарастают травой, кустарниками, деревьями. Овраг перестаёт увеличиваться. Так он превращается в </a:t>
            </a:r>
            <a:r>
              <a:rPr lang="ru-RU" sz="3200" b="1" dirty="0" smtClean="0">
                <a:solidFill>
                  <a:srgbClr val="FFFF00"/>
                </a:solidFill>
              </a:rPr>
              <a:t>балку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785950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Боль природы</a:t>
            </a:r>
            <a:endParaRPr lang="ru-RU" sz="7200" dirty="0"/>
          </a:p>
        </p:txBody>
      </p:sp>
      <p:pic>
        <p:nvPicPr>
          <p:cNvPr id="3" name="Содержимое 6" descr="0_1b1f6_3119b924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929066"/>
            <a:ext cx="3587622" cy="2690716"/>
          </a:xfrm>
          <a:prstGeom prst="rect">
            <a:avLst/>
          </a:prstGeom>
        </p:spPr>
      </p:pic>
      <p:pic>
        <p:nvPicPr>
          <p:cNvPr id="4" name="Содержимое 6" descr="0_1b1f6_3119b924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3857628"/>
            <a:ext cx="3579667" cy="2690717"/>
          </a:xfrm>
          <a:prstGeom prst="rect">
            <a:avLst/>
          </a:prstGeom>
        </p:spPr>
      </p:pic>
      <p:pic>
        <p:nvPicPr>
          <p:cNvPr id="5" name="Содержимое 6" descr="0_1b1f6_3119b924_X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285728"/>
            <a:ext cx="3587622" cy="2319341"/>
          </a:xfrm>
          <a:prstGeom prst="rect">
            <a:avLst/>
          </a:prstGeom>
        </p:spPr>
      </p:pic>
      <p:pic>
        <p:nvPicPr>
          <p:cNvPr id="6" name="Содержимое 6" descr="0_1b1f6_3119b924_X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58" y="285728"/>
            <a:ext cx="3571900" cy="2286040"/>
          </a:xfrm>
          <a:prstGeom prst="rect">
            <a:avLst/>
          </a:prstGeom>
        </p:spPr>
      </p:pic>
      <p:pic>
        <p:nvPicPr>
          <p:cNvPr id="7" name="Содержимое 6" descr="0_1b1f6_3119b924_XL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86050" y="0"/>
            <a:ext cx="3357586" cy="362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597</TotalTime>
  <Words>478</Words>
  <Application>Microsoft Office PowerPoint</Application>
  <PresentationFormat>Экран (4:3)</PresentationFormat>
  <Paragraphs>94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Поверхность нашего края</vt:lpstr>
      <vt:lpstr>Физическая карта России</vt:lpstr>
      <vt:lpstr>Равнины России</vt:lpstr>
      <vt:lpstr>Презентация PowerPoint</vt:lpstr>
      <vt:lpstr>Горы России</vt:lpstr>
      <vt:lpstr>Презентация PowerPoint</vt:lpstr>
      <vt:lpstr>Презентация PowerPoint</vt:lpstr>
      <vt:lpstr>Как образуется овраг и балка?</vt:lpstr>
      <vt:lpstr>Боль природы</vt:lpstr>
      <vt:lpstr>Презентация PowerPoint</vt:lpstr>
      <vt:lpstr>Как правильно распахивать почву на склонах?</vt:lpstr>
      <vt:lpstr>Борьба с оврагами?</vt:lpstr>
      <vt:lpstr>Карьер</vt:lpstr>
      <vt:lpstr>Как можно использовать заброшенный карьер?</vt:lpstr>
      <vt:lpstr>Терриконы - «горы», которые насыпали сами люди. Добывая полезные ископаемые, перерабатывая их, сваливали все отходы – пустую породу в кучу. </vt:lpstr>
      <vt:lpstr>Меры борьбы с терриконами</vt:lpstr>
      <vt:lpstr>Свалка</vt:lpstr>
      <vt:lpstr>Чем опасны свалки?</vt:lpstr>
      <vt:lpstr>Игра «Узнай меня»</vt:lpstr>
      <vt:lpstr>Используемая литература и интернет-ресурсы.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Поверхность нашего края</dc:title>
  <dc:creator>надежда</dc:creator>
  <cp:lastModifiedBy>Пользователь</cp:lastModifiedBy>
  <cp:revision>60</cp:revision>
  <dcterms:created xsi:type="dcterms:W3CDTF">2009-11-12T05:27:53Z</dcterms:created>
  <dcterms:modified xsi:type="dcterms:W3CDTF">2019-11-26T15:21:57Z</dcterms:modified>
</cp:coreProperties>
</file>