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75" r:id="rId4"/>
    <p:sldId id="276" r:id="rId5"/>
    <p:sldId id="280" r:id="rId6"/>
    <p:sldId id="257" r:id="rId7"/>
    <p:sldId id="277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1B4D6-E1B5-4762-AE6E-B76AD669E86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slide" Target="slide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7.jpeg"/><Relationship Id="rId7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wmf"/><Relationship Id="rId2" Type="http://schemas.openxmlformats.org/officeDocument/2006/relationships/video" Target="file:///C:\Users\&#1071;\Desktop\&#1050;&#1086;&#1085;&#1082;&#1091;&#1088;&#1089;\bukva_a\bukva_a.wmv" TargetMode="External"/><Relationship Id="rId1" Type="http://schemas.microsoft.com/office/2007/relationships/media" Target="file:///C:\Users\&#1071;\Desktop\&#1050;&#1086;&#1085;&#1082;&#1091;&#1088;&#1089;\bukva_a\bukva_a.wmv" TargetMode="Externa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search.photo.qip.ru/?query=%D0%9A%D0%B0%D1%80%D1%82%D0%B8%D0%BD%D0%BA%D0%B0.%D0%A8%D0%B0%D0%BB%D0%B0%D1%88&amp;i=4&amp;pg=15&amp;a=1&amp;cl=7&amp;g=0&amp;l=1" TargetMode="External"/><Relationship Id="rId7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5" y="0"/>
            <a:ext cx="8581430" cy="6858000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906981" y="3440051"/>
            <a:ext cx="240020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dirty="0" smtClean="0">
                <a:solidFill>
                  <a:schemeClr val="hlink"/>
                </a:solidFill>
              </a:rPr>
              <a:t>ЗВУК И </a:t>
            </a:r>
          </a:p>
          <a:p>
            <a:pPr eaLnBrk="1" hangingPunct="1"/>
            <a:r>
              <a:rPr lang="ru-RU" altLang="ru-RU" sz="4000" dirty="0" smtClean="0">
                <a:solidFill>
                  <a:schemeClr val="hlink"/>
                </a:solidFill>
              </a:rPr>
              <a:t>БУКВА </a:t>
            </a:r>
            <a:r>
              <a:rPr lang="ru-RU" altLang="ru-RU" sz="4000" dirty="0">
                <a:solidFill>
                  <a:schemeClr val="hlink"/>
                </a:solidFill>
              </a:rPr>
              <a:t>А</a:t>
            </a:r>
          </a:p>
        </p:txBody>
      </p:sp>
      <p:pic>
        <p:nvPicPr>
          <p:cNvPr id="4" name="Picture 28" descr="ANTN0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03" y="4305452"/>
            <a:ext cx="1691482" cy="156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8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" y="0"/>
            <a:ext cx="9144000" cy="6797373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627784" y="1763758"/>
            <a:ext cx="5109193" cy="1665241"/>
          </a:xfrm>
          <a:prstGeom prst="wedgeRoundRectCallout">
            <a:avLst>
              <a:gd name="adj1" fmla="val -46244"/>
              <a:gd name="adj2" fmla="val 149679"/>
              <a:gd name="adj3" fmla="val 16667"/>
            </a:avLst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0066"/>
                </a:solidFill>
              </a:rPr>
              <a:t>       </a:t>
            </a:r>
          </a:p>
          <a:p>
            <a:r>
              <a:rPr lang="ru-RU" altLang="ru-RU" sz="2000" b="1" dirty="0">
                <a:solidFill>
                  <a:srgbClr val="000066"/>
                </a:solidFill>
              </a:rPr>
              <a:t> </a:t>
            </a:r>
            <a:r>
              <a:rPr lang="ru-RU" altLang="ru-RU" sz="2000" b="1" dirty="0" smtClean="0">
                <a:solidFill>
                  <a:srgbClr val="000066"/>
                </a:solidFill>
              </a:rPr>
              <a:t>      </a:t>
            </a:r>
            <a:r>
              <a:rPr lang="ru-RU" altLang="ru-RU" sz="2000" b="1" dirty="0" smtClean="0">
                <a:solidFill>
                  <a:srgbClr val="000066"/>
                </a:solidFill>
              </a:rPr>
              <a:t>Что </a:t>
            </a:r>
            <a:r>
              <a:rPr lang="ru-RU" altLang="ru-RU" sz="2000" b="1" dirty="0">
                <a:solidFill>
                  <a:srgbClr val="000066"/>
                </a:solidFill>
              </a:rPr>
              <a:t>узнали и познали,</a:t>
            </a:r>
          </a:p>
          <a:p>
            <a:r>
              <a:rPr lang="ru-RU" altLang="ru-RU" sz="2000" b="1" dirty="0">
                <a:solidFill>
                  <a:srgbClr val="000066"/>
                </a:solidFill>
              </a:rPr>
              <a:t>       Почему умней вы стали!?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6474" y="2056374"/>
            <a:ext cx="6047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  Спасибо всем за урок.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 Молодцы! 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5" descr="ANTN069">
            <a:hlinkClick r:id="rId3" action="ppaction://hlinksldjump" tooltip="содержание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98" y="4398772"/>
            <a:ext cx="2281481" cy="227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03" y="343365"/>
            <a:ext cx="5256584" cy="4055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1556792"/>
            <a:ext cx="583264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Долгожданный</a:t>
            </a:r>
            <a:r>
              <a:rPr lang="ru-RU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дан звонок,</a:t>
            </a:r>
            <a:br>
              <a:rPr lang="ru-RU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урок!</a:t>
            </a:r>
            <a:endParaRPr lang="ru-RU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8" descr="ANTN0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3049389" cy="366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2" y="15226"/>
            <a:ext cx="9158011" cy="6842773"/>
          </a:xfrm>
          <a:prstGeom prst="rect">
            <a:avLst/>
          </a:prstGeom>
        </p:spPr>
      </p:pic>
      <p:pic>
        <p:nvPicPr>
          <p:cNvPr id="1026" name="Picture 2" descr="http://www.playing-field.ru/img/2015/051817/4501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888432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8033"/>
            <a:ext cx="5328592" cy="594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8" descr="ANTN06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88" y="5269118"/>
            <a:ext cx="1691482" cy="156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1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0050" y="908720"/>
            <a:ext cx="5003899" cy="341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8" descr="ANTN06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1691482" cy="156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0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3" name="Рисунок 2" descr="34700.jpg"/>
          <p:cNvPicPr>
            <a:picLocks noChangeAspect="1"/>
          </p:cNvPicPr>
          <p:nvPr/>
        </p:nvPicPr>
        <p:blipFill rotWithShape="1">
          <a:blip r:embed="rId3" cstate="print"/>
          <a:srcRect l="4783" t="4872" r="6973"/>
          <a:stretch/>
        </p:blipFill>
        <p:spPr>
          <a:xfrm>
            <a:off x="899592" y="1124744"/>
            <a:ext cx="2664297" cy="287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d9edc253f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9549" y="4150009"/>
            <a:ext cx="2606966" cy="2374466"/>
          </a:xfrm>
          <a:prstGeom prst="rect">
            <a:avLst/>
          </a:prstGeom>
        </p:spPr>
      </p:pic>
      <p:pic>
        <p:nvPicPr>
          <p:cNvPr id="5" name="Рисунок 4" descr="ed65c298c09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060848"/>
            <a:ext cx="2658157" cy="1785950"/>
          </a:xfrm>
          <a:prstGeom prst="rect">
            <a:avLst/>
          </a:prstGeom>
        </p:spPr>
      </p:pic>
      <p:pic>
        <p:nvPicPr>
          <p:cNvPr id="6" name="Рисунок 5" descr="79ea0bcc56d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7773" y="596247"/>
            <a:ext cx="1890519" cy="1571636"/>
          </a:xfrm>
          <a:prstGeom prst="rect">
            <a:avLst/>
          </a:prstGeom>
        </p:spPr>
      </p:pic>
      <p:pic>
        <p:nvPicPr>
          <p:cNvPr id="7" name="Picture 28" descr="ANTN06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98" y="4655607"/>
            <a:ext cx="2033873" cy="18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kva_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19672" y="764704"/>
            <a:ext cx="6096000" cy="4572000"/>
          </a:xfrm>
          <a:prstGeom prst="rect">
            <a:avLst/>
          </a:prstGeom>
        </p:spPr>
      </p:pic>
      <p:pic>
        <p:nvPicPr>
          <p:cNvPr id="3" name="Picture 25" descr="ANTN069">
            <a:hlinkClick r:id="rId6" action="ppaction://hlinksldjump" tooltip="содержание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76818"/>
            <a:ext cx="1274084" cy="118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851920" y="764704"/>
            <a:ext cx="1939280" cy="23762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4" name="Picture 3" descr="Павлик в шалаше Николай Чуксин.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r="1093"/>
          <a:stretch>
            <a:fillRect/>
          </a:stretch>
        </p:blipFill>
        <p:spPr bwMode="auto">
          <a:xfrm>
            <a:off x="827584" y="908720"/>
            <a:ext cx="2449513" cy="3429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SC06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r="29010" b="41362"/>
          <a:stretch>
            <a:fillRect/>
          </a:stretch>
        </p:blipFill>
        <p:spPr bwMode="auto">
          <a:xfrm>
            <a:off x="6444208" y="2852936"/>
            <a:ext cx="2374900" cy="3276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ANTN069">
            <a:hlinkClick r:id="rId6" action="ppaction://hlinksldjump" tooltip="содержание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69160"/>
            <a:ext cx="1706132" cy="15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08" y="3140968"/>
            <a:ext cx="4211960" cy="29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313"/>
            <a:ext cx="8604448" cy="6797373"/>
          </a:xfrm>
          <a:prstGeom prst="rect">
            <a:avLst/>
          </a:prstGeom>
        </p:spPr>
      </p:pic>
      <p:pic>
        <p:nvPicPr>
          <p:cNvPr id="4" name="Picture 25" descr="ANTN069">
            <a:hlinkClick r:id="rId4" action="ppaction://hlinksldjump" tooltip="содержание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89" y="260648"/>
            <a:ext cx="1418100" cy="131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" y="60627"/>
            <a:ext cx="9144000" cy="6797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6028" r="5501" b="7159"/>
          <a:stretch/>
        </p:blipFill>
        <p:spPr>
          <a:xfrm>
            <a:off x="2483768" y="476672"/>
            <a:ext cx="3953238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5" descr="ANTN069">
            <a:hlinkClick r:id="rId4" action="ppaction://hlinksldjump" tooltip="содержание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69160"/>
            <a:ext cx="1706132" cy="15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9279" y="4000652"/>
            <a:ext cx="462492" cy="561216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91392" y="4000652"/>
            <a:ext cx="462492" cy="561216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3505" y="4012487"/>
            <a:ext cx="462492" cy="561216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15618" y="4012487"/>
            <a:ext cx="462492" cy="559513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31</Words>
  <Application>Microsoft Office PowerPoint</Application>
  <PresentationFormat>Экран (4:3)</PresentationFormat>
  <Paragraphs>9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Учм буквы А и Б</dc:title>
  <dc:creator>Бойкова О. В.</dc:creator>
  <cp:lastModifiedBy>Я</cp:lastModifiedBy>
  <cp:revision>38</cp:revision>
  <dcterms:created xsi:type="dcterms:W3CDTF">2010-06-01T16:44:36Z</dcterms:created>
  <dcterms:modified xsi:type="dcterms:W3CDTF">2016-01-30T13:47:53Z</dcterms:modified>
</cp:coreProperties>
</file>