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1" r:id="rId2"/>
    <p:sldId id="256" r:id="rId3"/>
    <p:sldId id="283" r:id="rId4"/>
    <p:sldId id="260" r:id="rId5"/>
    <p:sldId id="303" r:id="rId6"/>
    <p:sldId id="308" r:id="rId7"/>
    <p:sldId id="304" r:id="rId8"/>
    <p:sldId id="305" r:id="rId9"/>
    <p:sldId id="291" r:id="rId10"/>
    <p:sldId id="306" r:id="rId11"/>
    <p:sldId id="307" r:id="rId12"/>
    <p:sldId id="309" r:id="rId13"/>
    <p:sldId id="292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CC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>
      <p:cViewPr>
        <p:scale>
          <a:sx n="80" d="100"/>
          <a:sy n="80" d="100"/>
        </p:scale>
        <p:origin x="-1050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55C8A-4AEC-4957-9B38-067313F19873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5980-8B03-4AE4-B7EE-F5AA0FFAE8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4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d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14299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Курчалоевская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СШ №3»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3962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0"/>
            <a:ext cx="4018614" cy="4800600"/>
          </a:xfrm>
          <a:prstGeom prst="rect">
            <a:avLst/>
          </a:prstGeom>
        </p:spPr>
      </p:pic>
      <p:pic>
        <p:nvPicPr>
          <p:cNvPr id="1026" name="Picture 2" descr="C:\Users\User\Downloads\IMG-20230302-WA0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90650"/>
            <a:ext cx="47244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9276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2362200" y="597932"/>
            <a:ext cx="61722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Мой родной 2 коллектив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" name="Содержимое 4"/>
          <p:cNvSpPr txBox="1">
            <a:spLocks noGrp="1"/>
          </p:cNvSpPr>
          <p:nvPr>
            <p:ph idx="1"/>
          </p:nvPr>
        </p:nvSpPr>
        <p:spPr>
          <a:xfrm>
            <a:off x="2971800" y="1219200"/>
            <a:ext cx="58674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8194" name="Picture 2" descr="C:\Users\User\Downloads\IMG-20230302-WA0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4831"/>
            <a:ext cx="6400800" cy="499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3942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охрана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ownloads\IMG-20230302-WA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5840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 –класс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технологии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Витаминный	 коктейль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2447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Формировать основы читательской  деятель- </a:t>
            </a:r>
            <a:r>
              <a:rPr lang="ru-RU" dirty="0" err="1" smtClean="0"/>
              <a:t>ности</a:t>
            </a:r>
            <a:r>
              <a:rPr lang="ru-RU" dirty="0" smtClean="0"/>
              <a:t>, читательских и речевых  умений, навыков чтения.</a:t>
            </a:r>
          </a:p>
          <a:p>
            <a:r>
              <a:rPr lang="ru-RU" dirty="0" smtClean="0"/>
              <a:t>Развивать у учащихся потребность в чтении как в источнике дальнейшего личностного совершенствования,</a:t>
            </a:r>
          </a:p>
          <a:p>
            <a:pPr algn="ctr"/>
            <a:r>
              <a:rPr lang="ru-RU" dirty="0" smtClean="0"/>
              <a:t>Прививать интерес и любовь к чтению ,   стремление к самостоятельному чтению               детских книг</a:t>
            </a:r>
            <a:endParaRPr lang="ru-RU" dirty="0"/>
          </a:p>
        </p:txBody>
      </p:sp>
      <p:pic>
        <p:nvPicPr>
          <p:cNvPr id="1030" name="Picture 6" descr="C:\Users\User\Desktop\рабочий стол 2021год\Рабочий стол 16,10,2020\молодой педагог\200099100162_421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" y="0"/>
            <a:ext cx="4769922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рабочий стол 2021год\Рабочий стол 16,10,2020\молодой педагог\200116900683_375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800599" cy="36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рабочий стол 2021год\Рабочий стол 16,10,2020\молодой педагог\IMG_20210227_0832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32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рабочий стол 2021год\Рабочий стол 16,10,2020\молодой педагог\IMG_20210227_0831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65" y="3241964"/>
            <a:ext cx="435923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6958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Интегрированный открытый урок 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чтение+русский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язык+окружающий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мир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IMG-20230302-WA02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600200"/>
            <a:ext cx="899160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0272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-20230302-WA029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553" y="990600"/>
            <a:ext cx="7174847" cy="5410199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4577759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салавата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ОРКСЭ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D-20230302-WA0225 — копи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5000"/>
          </a:blip>
          <a:stretch>
            <a:fillRect/>
          </a:stretch>
        </p:blipFill>
        <p:spPr>
          <a:xfrm>
            <a:off x="3505200" y="1447800"/>
            <a:ext cx="2667000" cy="4572146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2105795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Инсценировка сказки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ownloads\IMG-20230302-WA0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47018"/>
            <a:ext cx="339838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IMG-20230302-WA03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29332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0192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Поход в музей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IMG-20230302-WA0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1"/>
            <a:ext cx="4038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G-20230302-WA03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96" y="1828800"/>
            <a:ext cx="4971803" cy="46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26817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Своя игра (победа за нами)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IMG-20230302-WA025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55625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8036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 txBox="1">
            <a:spLocks noGrp="1"/>
          </p:cNvSpPr>
          <p:nvPr>
            <p:ph type="subTitle" idx="1"/>
          </p:nvPr>
        </p:nvSpPr>
        <p:spPr>
          <a:xfrm>
            <a:off x="1828800" y="457200"/>
            <a:ext cx="7162800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Самопрезентация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учителя начальных классов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2590800"/>
            <a:ext cx="6002977" cy="42473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800" dirty="0" err="1" smtClean="0">
                <a:solidFill>
                  <a:srgbClr val="990000"/>
                </a:solidFill>
                <a:latin typeface="Monotype Corsiva" pitchFamily="66" charset="0"/>
              </a:rPr>
              <a:t>Шаипова</a:t>
            </a:r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 Малика </a:t>
            </a:r>
            <a:r>
              <a:rPr lang="ru-RU" sz="2800" dirty="0" err="1" smtClean="0">
                <a:solidFill>
                  <a:srgbClr val="990000"/>
                </a:solidFill>
                <a:latin typeface="Monotype Corsiva" pitchFamily="66" charset="0"/>
              </a:rPr>
              <a:t>Мадырсултановна</a:t>
            </a:r>
            <a:endParaRPr lang="ru-RU" sz="2800" dirty="0" smtClean="0">
              <a:solidFill>
                <a:srgbClr val="990000"/>
              </a:solidFill>
              <a:latin typeface="Monotype Corsiva" pitchFamily="66" charset="0"/>
            </a:endParaRPr>
          </a:p>
          <a:p>
            <a:pPr algn="ctr"/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Учитель начальных классов </a:t>
            </a:r>
            <a:endParaRPr lang="ru-RU" sz="2800" dirty="0">
              <a:solidFill>
                <a:srgbClr val="990000"/>
              </a:solidFill>
              <a:latin typeface="Monotype Corsiva" pitchFamily="66" charset="0"/>
            </a:endParaRPr>
          </a:p>
          <a:p>
            <a:pPr algn="ctr"/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Высшая категория </a:t>
            </a:r>
          </a:p>
          <a:p>
            <a:pPr algn="ctr"/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Стаж работы-29 лет</a:t>
            </a:r>
          </a:p>
          <a:p>
            <a:pPr algn="ctr"/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Педагог-наставник </a:t>
            </a:r>
          </a:p>
          <a:p>
            <a:pPr algn="ctr"/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Выпустила шесть </a:t>
            </a:r>
            <a:r>
              <a:rPr lang="ru-RU" sz="2800" dirty="0" err="1" smtClean="0">
                <a:solidFill>
                  <a:srgbClr val="990000"/>
                </a:solidFill>
                <a:latin typeface="Monotype Corsiva" pitchFamily="66" charset="0"/>
              </a:rPr>
              <a:t>выпусков,среди</a:t>
            </a:r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 которых есть </a:t>
            </a:r>
            <a:r>
              <a:rPr lang="ru-RU" sz="2800" dirty="0" err="1" smtClean="0">
                <a:solidFill>
                  <a:srgbClr val="990000"/>
                </a:solidFill>
                <a:latin typeface="Monotype Corsiva" pitchFamily="66" charset="0"/>
              </a:rPr>
              <a:t>медалисты,врачи,педагоги,юристы</a:t>
            </a:r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.</a:t>
            </a:r>
          </a:p>
          <a:p>
            <a:pPr algn="ctr"/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 </a:t>
            </a:r>
          </a:p>
          <a:p>
            <a:pPr algn="ctr"/>
            <a:endParaRPr lang="ru-RU" sz="2800" dirty="0" smtClean="0">
              <a:solidFill>
                <a:srgbClr val="99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Веселые старты( и снова победа)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IMG-20230203-WA03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7239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45197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Победное окончание года!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IMG-20230302-WA03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6477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60240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Заключение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И на последок я скажу: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Было сделано много, но всего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не покажешь тут.</a:t>
            </a:r>
          </a:p>
          <a:p>
            <a:r>
              <a:rPr lang="ru-RU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Встретимся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уроке.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9321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00600" y="1447800"/>
            <a:ext cx="4267200" cy="4724400"/>
          </a:xfr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На свете есть много различных профессий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И в каждой есть прелесть своя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Но нет благородней, нужней и чудесней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Чем та, кем работаю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               </a:t>
            </a:r>
            <a:r>
              <a:rPr lang="ru-RU" sz="4400" dirty="0" smtClean="0">
                <a:solidFill>
                  <a:srgbClr val="C00000"/>
                </a:solidFill>
                <a:latin typeface="Monotype Corsiva" pitchFamily="66" charset="0"/>
              </a:rPr>
              <a:t>Я   !!!</a:t>
            </a:r>
            <a:br>
              <a:rPr lang="ru-RU" sz="44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       </a:t>
            </a:r>
            <a:endParaRPr lang="en-US" sz="4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Monotype Corsiva" pitchFamily="66" charset="0"/>
              </a:rPr>
              <a:t>	</a:t>
            </a:r>
            <a:r>
              <a:rPr lang="en-US" sz="4400" dirty="0" smtClean="0">
                <a:solidFill>
                  <a:srgbClr val="C00000"/>
                </a:solidFill>
                <a:latin typeface="Monotype Corsiva" pitchFamily="66" charset="0"/>
              </a:rPr>
              <a:t>			</a:t>
            </a:r>
            <a:endParaRPr lang="ru-RU" sz="4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2050" name="Picture 2" descr="C:\Users\User\Downloads\IMG-20230302-WA0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724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2514600" y="-32266"/>
            <a:ext cx="63246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Мое хобби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Люблю готовить плов на костре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" name="Содержимое 4"/>
          <p:cNvSpPr txBox="1">
            <a:spLocks noGrp="1"/>
          </p:cNvSpPr>
          <p:nvPr>
            <p:ph idx="1"/>
          </p:nvPr>
        </p:nvSpPr>
        <p:spPr>
          <a:xfrm>
            <a:off x="2819400" y="860286"/>
            <a:ext cx="5257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</a:t>
            </a:r>
            <a:endParaRPr lang="ru-RU" sz="2800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ownloads\IMG-20230302-WA0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3505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Люблю печь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ownloads\IMG-20230302-WA02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42672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02945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Приятного аппетита!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ownloads\IMG-20230302-WA0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61722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9898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Люблю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играть в шашки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IMG-20230302-WA02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54737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88951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директор и  завуч -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наставники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Алиева Раиса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Джунаидовна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Висхаджиева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Зухра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Сираждиновна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User\Downloads\IMG-20230302-WA02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002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07311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2362200" y="597932"/>
            <a:ext cx="61722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Мой родной 1 коллектив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" name="Содержимое 4"/>
          <p:cNvSpPr txBox="1">
            <a:spLocks noGrp="1"/>
          </p:cNvSpPr>
          <p:nvPr>
            <p:ph idx="1"/>
          </p:nvPr>
        </p:nvSpPr>
        <p:spPr>
          <a:xfrm>
            <a:off x="2971800" y="1219200"/>
            <a:ext cx="58674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170" name="Picture 2" descr="C:\Users\User\Downloads\IMG-20230302-WA0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5867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20628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D9EAD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191</Words>
  <Application>Microsoft Office PowerPoint</Application>
  <PresentationFormat>Экран (4:3)</PresentationFormat>
  <Paragraphs>44</Paragraphs>
  <Slides>22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МБОУ «Курчалоевская СШ №3»</vt:lpstr>
      <vt:lpstr>Презентация PowerPoint</vt:lpstr>
      <vt:lpstr>Презентация PowerPoint</vt:lpstr>
      <vt:lpstr>Мое хобби Люблю готовить плов на костре</vt:lpstr>
      <vt:lpstr>             Люблю печь </vt:lpstr>
      <vt:lpstr>         Приятного аппетита!</vt:lpstr>
      <vt:lpstr>            Люблю играть в шашки</vt:lpstr>
      <vt:lpstr>Мой директор и  завуч - мои наставники :   Алиева Раиса Джунаидовна и Висхаджиева Зухра Сираждиновна</vt:lpstr>
      <vt:lpstr>Мой родной 1 коллектив</vt:lpstr>
      <vt:lpstr>Мой родной 2 коллектив</vt:lpstr>
      <vt:lpstr>Моя охрана</vt:lpstr>
      <vt:lpstr>         Мастер –класс по технологии </vt:lpstr>
      <vt:lpstr>Презентация PowerPoint</vt:lpstr>
      <vt:lpstr>Интегрированный открытый урок  чтение+русский язык+окружающий мир</vt:lpstr>
      <vt:lpstr>Презентация PowerPoint</vt:lpstr>
      <vt:lpstr>Чтение салавата на ОРКСЭ</vt:lpstr>
      <vt:lpstr>Инсценировка сказки</vt:lpstr>
      <vt:lpstr>                    Поход в музей</vt:lpstr>
      <vt:lpstr>Своя игра (победа за нами)</vt:lpstr>
      <vt:lpstr>Веселые старты( и снова победа)</vt:lpstr>
      <vt:lpstr>              Победное окончание года!</vt:lpstr>
      <vt:lpstr>Заключение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 использовании шаблона ссылка на Pedsovet.su обязательна</dc:title>
  <dc:creator>Катенок</dc:creator>
  <cp:lastModifiedBy>Пользователь</cp:lastModifiedBy>
  <cp:revision>219</cp:revision>
  <dcterms:created xsi:type="dcterms:W3CDTF">2013-10-20T14:43:13Z</dcterms:created>
  <dcterms:modified xsi:type="dcterms:W3CDTF">2023-03-02T16:41:10Z</dcterms:modified>
</cp:coreProperties>
</file>